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3"/>
  </p:notesMasterIdLst>
  <p:sldIdLst>
    <p:sldId id="261" r:id="rId2"/>
    <p:sldId id="360" r:id="rId3"/>
    <p:sldId id="260" r:id="rId4"/>
    <p:sldId id="256" r:id="rId5"/>
    <p:sldId id="323" r:id="rId6"/>
    <p:sldId id="322" r:id="rId7"/>
    <p:sldId id="321" r:id="rId8"/>
    <p:sldId id="382" r:id="rId9"/>
    <p:sldId id="324" r:id="rId10"/>
    <p:sldId id="266" r:id="rId11"/>
    <p:sldId id="326" r:id="rId12"/>
    <p:sldId id="327" r:id="rId13"/>
    <p:sldId id="329" r:id="rId14"/>
    <p:sldId id="383" r:id="rId15"/>
    <p:sldId id="384" r:id="rId16"/>
    <p:sldId id="328" r:id="rId17"/>
    <p:sldId id="330" r:id="rId18"/>
    <p:sldId id="331" r:id="rId19"/>
    <p:sldId id="332" r:id="rId20"/>
    <p:sldId id="333" r:id="rId21"/>
    <p:sldId id="334" r:id="rId22"/>
    <p:sldId id="335" r:id="rId23"/>
    <p:sldId id="336" r:id="rId24"/>
    <p:sldId id="385" r:id="rId25"/>
    <p:sldId id="337" r:id="rId26"/>
    <p:sldId id="386" r:id="rId27"/>
    <p:sldId id="338" r:id="rId28"/>
    <p:sldId id="339" r:id="rId29"/>
    <p:sldId id="340" r:id="rId30"/>
    <p:sldId id="341" r:id="rId31"/>
    <p:sldId id="342" r:id="rId32"/>
    <p:sldId id="343" r:id="rId33"/>
    <p:sldId id="344" r:id="rId34"/>
    <p:sldId id="345" r:id="rId35"/>
    <p:sldId id="372" r:id="rId36"/>
    <p:sldId id="410" r:id="rId37"/>
    <p:sldId id="373" r:id="rId38"/>
    <p:sldId id="346" r:id="rId39"/>
    <p:sldId id="285" r:id="rId40"/>
    <p:sldId id="359" r:id="rId41"/>
    <p:sldId id="407" r:id="rId42"/>
    <p:sldId id="408" r:id="rId43"/>
    <p:sldId id="283" r:id="rId44"/>
    <p:sldId id="370" r:id="rId45"/>
    <p:sldId id="380" r:id="rId46"/>
    <p:sldId id="379" r:id="rId47"/>
    <p:sldId id="371" r:id="rId48"/>
    <p:sldId id="377" r:id="rId49"/>
    <p:sldId id="391" r:id="rId50"/>
    <p:sldId id="284" r:id="rId51"/>
    <p:sldId id="319" r:id="rId52"/>
    <p:sldId id="271" r:id="rId53"/>
    <p:sldId id="392" r:id="rId54"/>
    <p:sldId id="393" r:id="rId55"/>
    <p:sldId id="354" r:id="rId56"/>
    <p:sldId id="387" r:id="rId57"/>
    <p:sldId id="381" r:id="rId58"/>
    <p:sldId id="389" r:id="rId59"/>
    <p:sldId id="388" r:id="rId60"/>
    <p:sldId id="390" r:id="rId61"/>
    <p:sldId id="395" r:id="rId62"/>
    <p:sldId id="396" r:id="rId63"/>
    <p:sldId id="397" r:id="rId64"/>
    <p:sldId id="398" r:id="rId65"/>
    <p:sldId id="399" r:id="rId66"/>
    <p:sldId id="400" r:id="rId67"/>
    <p:sldId id="401" r:id="rId68"/>
    <p:sldId id="406" r:id="rId69"/>
    <p:sldId id="349" r:id="rId70"/>
    <p:sldId id="405" r:id="rId71"/>
    <p:sldId id="404" r:id="rId72"/>
    <p:sldId id="409" r:id="rId73"/>
    <p:sldId id="356" r:id="rId74"/>
    <p:sldId id="350" r:id="rId75"/>
    <p:sldId id="305" r:id="rId76"/>
    <p:sldId id="351" r:id="rId77"/>
    <p:sldId id="352" r:id="rId78"/>
    <p:sldId id="402" r:id="rId79"/>
    <p:sldId id="278" r:id="rId80"/>
    <p:sldId id="403" r:id="rId81"/>
    <p:sldId id="353" r:id="rId8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2" d="100"/>
          <a:sy n="62" d="100"/>
        </p:scale>
        <p:origin x="1056" y="282"/>
      </p:cViewPr>
      <p:guideLst/>
    </p:cSldViewPr>
  </p:slideViewPr>
  <p:notesTextViewPr>
    <p:cViewPr>
      <p:scale>
        <a:sx n="1" d="1"/>
        <a:sy n="1" d="1"/>
      </p:scale>
      <p:origin x="0" y="0"/>
    </p:cViewPr>
  </p:notesTextViewPr>
  <p:sorterViewPr>
    <p:cViewPr>
      <p:scale>
        <a:sx n="100" d="100"/>
        <a:sy n="100" d="100"/>
      </p:scale>
      <p:origin x="0" y="-670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4CE9C7-38A5-456E-A708-637DCEF5112E}" type="datetimeFigureOut">
              <a:rPr lang="fr-FR" smtClean="0"/>
              <a:t>04/03/2025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58FE9D-BEBD-489B-8325-C2085A21DE83}" type="slidenum">
              <a:rPr lang="fr-FR" smtClean="0"/>
              <a:t>‹N°›</a:t>
            </a:fld>
            <a:endParaRPr lang="fr-FR"/>
          </a:p>
        </p:txBody>
      </p:sp>
    </p:spTree>
    <p:extLst>
      <p:ext uri="{BB962C8B-B14F-4D97-AF65-F5344CB8AC3E}">
        <p14:creationId xmlns:p14="http://schemas.microsoft.com/office/powerpoint/2010/main" val="4083865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C58FE9D-BEBD-489B-8325-C2085A21DE83}" type="slidenum">
              <a:rPr lang="fr-FR" smtClean="0"/>
              <a:t>4</a:t>
            </a:fld>
            <a:endParaRPr lang="fr-FR"/>
          </a:p>
        </p:txBody>
      </p:sp>
    </p:spTree>
    <p:extLst>
      <p:ext uri="{BB962C8B-B14F-4D97-AF65-F5344CB8AC3E}">
        <p14:creationId xmlns:p14="http://schemas.microsoft.com/office/powerpoint/2010/main" val="6770675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F156A6B-B83E-4655-BDD8-BBE20CEF08B2}" type="slidenum">
              <a:rPr lang="fr-FR" smtClean="0"/>
              <a:t>13</a:t>
            </a:fld>
            <a:endParaRPr lang="fr-FR"/>
          </a:p>
        </p:txBody>
      </p:sp>
    </p:spTree>
    <p:extLst>
      <p:ext uri="{BB962C8B-B14F-4D97-AF65-F5344CB8AC3E}">
        <p14:creationId xmlns:p14="http://schemas.microsoft.com/office/powerpoint/2010/main" val="18653088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AD415-A17C-4930-A6DB-76CED3B34A4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7815C30-0733-62AF-A22A-525D383E1B87}"/>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8778245A-B4B1-3793-D884-8AF8423B0D93}"/>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57A62CB0-4054-E397-E6EE-73A275637A83}"/>
              </a:ext>
            </a:extLst>
          </p:cNvPr>
          <p:cNvSpPr>
            <a:spLocks noGrp="1"/>
          </p:cNvSpPr>
          <p:nvPr>
            <p:ph type="sldNum" sz="quarter" idx="10"/>
          </p:nvPr>
        </p:nvSpPr>
        <p:spPr/>
        <p:txBody>
          <a:bodyPr/>
          <a:lstStyle/>
          <a:p>
            <a:fld id="{BF156A6B-B83E-4655-BDD8-BBE20CEF08B2}" type="slidenum">
              <a:rPr lang="fr-FR" smtClean="0"/>
              <a:t>14</a:t>
            </a:fld>
            <a:endParaRPr lang="fr-FR"/>
          </a:p>
        </p:txBody>
      </p:sp>
    </p:spTree>
    <p:extLst>
      <p:ext uri="{BB962C8B-B14F-4D97-AF65-F5344CB8AC3E}">
        <p14:creationId xmlns:p14="http://schemas.microsoft.com/office/powerpoint/2010/main" val="5673956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75B4A1-BE1F-ADDC-118C-70FA42471F6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9BB177A-378A-0F9A-7827-C22F1C2DDA2D}"/>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963C94D4-9F41-691D-0BF4-70A33E49475E}"/>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1EA301B7-38F3-79EA-6885-4257DCC19919}"/>
              </a:ext>
            </a:extLst>
          </p:cNvPr>
          <p:cNvSpPr>
            <a:spLocks noGrp="1"/>
          </p:cNvSpPr>
          <p:nvPr>
            <p:ph type="sldNum" sz="quarter" idx="10"/>
          </p:nvPr>
        </p:nvSpPr>
        <p:spPr/>
        <p:txBody>
          <a:bodyPr/>
          <a:lstStyle/>
          <a:p>
            <a:fld id="{BF156A6B-B83E-4655-BDD8-BBE20CEF08B2}" type="slidenum">
              <a:rPr lang="fr-FR" smtClean="0"/>
              <a:t>15</a:t>
            </a:fld>
            <a:endParaRPr lang="fr-FR"/>
          </a:p>
        </p:txBody>
      </p:sp>
    </p:spTree>
    <p:extLst>
      <p:ext uri="{BB962C8B-B14F-4D97-AF65-F5344CB8AC3E}">
        <p14:creationId xmlns:p14="http://schemas.microsoft.com/office/powerpoint/2010/main" val="40990873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F156A6B-B83E-4655-BDD8-BBE20CEF08B2}" type="slidenum">
              <a:rPr lang="fr-FR" smtClean="0"/>
              <a:t>16</a:t>
            </a:fld>
            <a:endParaRPr lang="fr-FR"/>
          </a:p>
        </p:txBody>
      </p:sp>
    </p:spTree>
    <p:extLst>
      <p:ext uri="{BB962C8B-B14F-4D97-AF65-F5344CB8AC3E}">
        <p14:creationId xmlns:p14="http://schemas.microsoft.com/office/powerpoint/2010/main" val="37869452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F156A6B-B83E-4655-BDD8-BBE20CEF08B2}" type="slidenum">
              <a:rPr lang="fr-FR" smtClean="0"/>
              <a:t>17</a:t>
            </a:fld>
            <a:endParaRPr lang="fr-FR"/>
          </a:p>
        </p:txBody>
      </p:sp>
    </p:spTree>
    <p:extLst>
      <p:ext uri="{BB962C8B-B14F-4D97-AF65-F5344CB8AC3E}">
        <p14:creationId xmlns:p14="http://schemas.microsoft.com/office/powerpoint/2010/main" val="12123576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F156A6B-B83E-4655-BDD8-BBE20CEF08B2}" type="slidenum">
              <a:rPr lang="fr-FR" smtClean="0"/>
              <a:t>18</a:t>
            </a:fld>
            <a:endParaRPr lang="fr-FR"/>
          </a:p>
        </p:txBody>
      </p:sp>
    </p:spTree>
    <p:extLst>
      <p:ext uri="{BB962C8B-B14F-4D97-AF65-F5344CB8AC3E}">
        <p14:creationId xmlns:p14="http://schemas.microsoft.com/office/powerpoint/2010/main" val="34695216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F156A6B-B83E-4655-BDD8-BBE20CEF08B2}" type="slidenum">
              <a:rPr lang="fr-FR" smtClean="0"/>
              <a:t>19</a:t>
            </a:fld>
            <a:endParaRPr lang="fr-FR"/>
          </a:p>
        </p:txBody>
      </p:sp>
    </p:spTree>
    <p:extLst>
      <p:ext uri="{BB962C8B-B14F-4D97-AF65-F5344CB8AC3E}">
        <p14:creationId xmlns:p14="http://schemas.microsoft.com/office/powerpoint/2010/main" val="39448698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F156A6B-B83E-4655-BDD8-BBE20CEF08B2}" type="slidenum">
              <a:rPr lang="fr-FR" smtClean="0"/>
              <a:t>20</a:t>
            </a:fld>
            <a:endParaRPr lang="fr-FR"/>
          </a:p>
        </p:txBody>
      </p:sp>
    </p:spTree>
    <p:extLst>
      <p:ext uri="{BB962C8B-B14F-4D97-AF65-F5344CB8AC3E}">
        <p14:creationId xmlns:p14="http://schemas.microsoft.com/office/powerpoint/2010/main" val="42212362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F156A6B-B83E-4655-BDD8-BBE20CEF08B2}" type="slidenum">
              <a:rPr lang="fr-FR" smtClean="0"/>
              <a:t>21</a:t>
            </a:fld>
            <a:endParaRPr lang="fr-FR"/>
          </a:p>
        </p:txBody>
      </p:sp>
    </p:spTree>
    <p:extLst>
      <p:ext uri="{BB962C8B-B14F-4D97-AF65-F5344CB8AC3E}">
        <p14:creationId xmlns:p14="http://schemas.microsoft.com/office/powerpoint/2010/main" val="12015938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F156A6B-B83E-4655-BDD8-BBE20CEF08B2}" type="slidenum">
              <a:rPr lang="fr-FR" smtClean="0"/>
              <a:t>22</a:t>
            </a:fld>
            <a:endParaRPr lang="fr-FR"/>
          </a:p>
        </p:txBody>
      </p:sp>
    </p:spTree>
    <p:extLst>
      <p:ext uri="{BB962C8B-B14F-4D97-AF65-F5344CB8AC3E}">
        <p14:creationId xmlns:p14="http://schemas.microsoft.com/office/powerpoint/2010/main" val="1299506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F156A6B-B83E-4655-BDD8-BBE20CEF08B2}" type="slidenum">
              <a:rPr lang="fr-FR" smtClean="0"/>
              <a:t>5</a:t>
            </a:fld>
            <a:endParaRPr lang="fr-FR"/>
          </a:p>
        </p:txBody>
      </p:sp>
    </p:spTree>
    <p:extLst>
      <p:ext uri="{BB962C8B-B14F-4D97-AF65-F5344CB8AC3E}">
        <p14:creationId xmlns:p14="http://schemas.microsoft.com/office/powerpoint/2010/main" val="41543211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F156A6B-B83E-4655-BDD8-BBE20CEF08B2}" type="slidenum">
              <a:rPr lang="fr-FR" smtClean="0"/>
              <a:t>23</a:t>
            </a:fld>
            <a:endParaRPr lang="fr-FR"/>
          </a:p>
        </p:txBody>
      </p:sp>
    </p:spTree>
    <p:extLst>
      <p:ext uri="{BB962C8B-B14F-4D97-AF65-F5344CB8AC3E}">
        <p14:creationId xmlns:p14="http://schemas.microsoft.com/office/powerpoint/2010/main" val="2364523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E63B04-EA49-7290-D4CE-3AB2FAA0993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6AD2996-B2F5-A7A3-F969-FED5E0BD97D7}"/>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70F27FC1-A624-AE0C-C8E5-72FAD5DF02F0}"/>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0D5C34F6-3F6B-33D0-55C7-2621DFCC39D7}"/>
              </a:ext>
            </a:extLst>
          </p:cNvPr>
          <p:cNvSpPr>
            <a:spLocks noGrp="1"/>
          </p:cNvSpPr>
          <p:nvPr>
            <p:ph type="sldNum" sz="quarter" idx="10"/>
          </p:nvPr>
        </p:nvSpPr>
        <p:spPr/>
        <p:txBody>
          <a:bodyPr/>
          <a:lstStyle/>
          <a:p>
            <a:fld id="{BF156A6B-B83E-4655-BDD8-BBE20CEF08B2}" type="slidenum">
              <a:rPr lang="fr-FR" smtClean="0"/>
              <a:t>24</a:t>
            </a:fld>
            <a:endParaRPr lang="fr-FR"/>
          </a:p>
        </p:txBody>
      </p:sp>
    </p:spTree>
    <p:extLst>
      <p:ext uri="{BB962C8B-B14F-4D97-AF65-F5344CB8AC3E}">
        <p14:creationId xmlns:p14="http://schemas.microsoft.com/office/powerpoint/2010/main" val="15735596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F156A6B-B83E-4655-BDD8-BBE20CEF08B2}" type="slidenum">
              <a:rPr lang="fr-FR" smtClean="0"/>
              <a:t>25</a:t>
            </a:fld>
            <a:endParaRPr lang="fr-FR"/>
          </a:p>
        </p:txBody>
      </p:sp>
    </p:spTree>
    <p:extLst>
      <p:ext uri="{BB962C8B-B14F-4D97-AF65-F5344CB8AC3E}">
        <p14:creationId xmlns:p14="http://schemas.microsoft.com/office/powerpoint/2010/main" val="42225715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9406F6-27BA-C26B-AC13-82FDDB2CC93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E6CD760-A5A4-EFF2-BFB1-5D6C567C737A}"/>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767A21E5-0AF2-054E-BF14-9E729E8912B3}"/>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155BBA34-DAB0-FFC2-9A4B-ACF1061845AD}"/>
              </a:ext>
            </a:extLst>
          </p:cNvPr>
          <p:cNvSpPr>
            <a:spLocks noGrp="1"/>
          </p:cNvSpPr>
          <p:nvPr>
            <p:ph type="sldNum" sz="quarter" idx="10"/>
          </p:nvPr>
        </p:nvSpPr>
        <p:spPr/>
        <p:txBody>
          <a:bodyPr/>
          <a:lstStyle/>
          <a:p>
            <a:fld id="{BF156A6B-B83E-4655-BDD8-BBE20CEF08B2}" type="slidenum">
              <a:rPr lang="fr-FR" smtClean="0"/>
              <a:t>26</a:t>
            </a:fld>
            <a:endParaRPr lang="fr-FR"/>
          </a:p>
        </p:txBody>
      </p:sp>
    </p:spTree>
    <p:extLst>
      <p:ext uri="{BB962C8B-B14F-4D97-AF65-F5344CB8AC3E}">
        <p14:creationId xmlns:p14="http://schemas.microsoft.com/office/powerpoint/2010/main" val="33375835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F156A6B-B83E-4655-BDD8-BBE20CEF08B2}" type="slidenum">
              <a:rPr lang="fr-FR" smtClean="0"/>
              <a:t>27</a:t>
            </a:fld>
            <a:endParaRPr lang="fr-FR"/>
          </a:p>
        </p:txBody>
      </p:sp>
    </p:spTree>
    <p:extLst>
      <p:ext uri="{BB962C8B-B14F-4D97-AF65-F5344CB8AC3E}">
        <p14:creationId xmlns:p14="http://schemas.microsoft.com/office/powerpoint/2010/main" val="12826333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F156A6B-B83E-4655-BDD8-BBE20CEF08B2}" type="slidenum">
              <a:rPr lang="fr-FR" smtClean="0"/>
              <a:t>28</a:t>
            </a:fld>
            <a:endParaRPr lang="fr-FR"/>
          </a:p>
        </p:txBody>
      </p:sp>
    </p:spTree>
    <p:extLst>
      <p:ext uri="{BB962C8B-B14F-4D97-AF65-F5344CB8AC3E}">
        <p14:creationId xmlns:p14="http://schemas.microsoft.com/office/powerpoint/2010/main" val="41253252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F156A6B-B83E-4655-BDD8-BBE20CEF08B2}" type="slidenum">
              <a:rPr lang="fr-FR" smtClean="0"/>
              <a:t>29</a:t>
            </a:fld>
            <a:endParaRPr lang="fr-FR"/>
          </a:p>
        </p:txBody>
      </p:sp>
    </p:spTree>
    <p:extLst>
      <p:ext uri="{BB962C8B-B14F-4D97-AF65-F5344CB8AC3E}">
        <p14:creationId xmlns:p14="http://schemas.microsoft.com/office/powerpoint/2010/main" val="38645196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F156A6B-B83E-4655-BDD8-BBE20CEF08B2}" type="slidenum">
              <a:rPr lang="fr-FR" smtClean="0"/>
              <a:t>30</a:t>
            </a:fld>
            <a:endParaRPr lang="fr-FR"/>
          </a:p>
        </p:txBody>
      </p:sp>
    </p:spTree>
    <p:extLst>
      <p:ext uri="{BB962C8B-B14F-4D97-AF65-F5344CB8AC3E}">
        <p14:creationId xmlns:p14="http://schemas.microsoft.com/office/powerpoint/2010/main" val="15328055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F156A6B-B83E-4655-BDD8-BBE20CEF08B2}" type="slidenum">
              <a:rPr lang="fr-FR" smtClean="0"/>
              <a:t>31</a:t>
            </a:fld>
            <a:endParaRPr lang="fr-FR"/>
          </a:p>
        </p:txBody>
      </p:sp>
    </p:spTree>
    <p:extLst>
      <p:ext uri="{BB962C8B-B14F-4D97-AF65-F5344CB8AC3E}">
        <p14:creationId xmlns:p14="http://schemas.microsoft.com/office/powerpoint/2010/main" val="3716713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F156A6B-B83E-4655-BDD8-BBE20CEF08B2}" type="slidenum">
              <a:rPr lang="fr-FR" smtClean="0"/>
              <a:t>32</a:t>
            </a:fld>
            <a:endParaRPr lang="fr-FR"/>
          </a:p>
        </p:txBody>
      </p:sp>
    </p:spTree>
    <p:extLst>
      <p:ext uri="{BB962C8B-B14F-4D97-AF65-F5344CB8AC3E}">
        <p14:creationId xmlns:p14="http://schemas.microsoft.com/office/powerpoint/2010/main" val="38816518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F156A6B-B83E-4655-BDD8-BBE20CEF08B2}" type="slidenum">
              <a:rPr lang="fr-FR" smtClean="0"/>
              <a:t>6</a:t>
            </a:fld>
            <a:endParaRPr lang="fr-FR"/>
          </a:p>
        </p:txBody>
      </p:sp>
    </p:spTree>
    <p:extLst>
      <p:ext uri="{BB962C8B-B14F-4D97-AF65-F5344CB8AC3E}">
        <p14:creationId xmlns:p14="http://schemas.microsoft.com/office/powerpoint/2010/main" val="13761190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F156A6B-B83E-4655-BDD8-BBE20CEF08B2}" type="slidenum">
              <a:rPr lang="fr-FR" smtClean="0"/>
              <a:t>33</a:t>
            </a:fld>
            <a:endParaRPr lang="fr-FR"/>
          </a:p>
        </p:txBody>
      </p:sp>
    </p:spTree>
    <p:extLst>
      <p:ext uri="{BB962C8B-B14F-4D97-AF65-F5344CB8AC3E}">
        <p14:creationId xmlns:p14="http://schemas.microsoft.com/office/powerpoint/2010/main" val="19686307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F156A6B-B83E-4655-BDD8-BBE20CEF08B2}" type="slidenum">
              <a:rPr lang="fr-FR" smtClean="0"/>
              <a:t>34</a:t>
            </a:fld>
            <a:endParaRPr lang="fr-FR"/>
          </a:p>
        </p:txBody>
      </p:sp>
    </p:spTree>
    <p:extLst>
      <p:ext uri="{BB962C8B-B14F-4D97-AF65-F5344CB8AC3E}">
        <p14:creationId xmlns:p14="http://schemas.microsoft.com/office/powerpoint/2010/main" val="30798527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4871CF-FA64-D3D7-2524-FE0C5239007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83C41F7-236C-1C03-276E-8627CA9EA8E4}"/>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1AEFFB8B-A2AD-FD53-44C8-9C648C12529A}"/>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FBFDC5A4-C657-81F4-970E-BCC4C0ABD2B8}"/>
              </a:ext>
            </a:extLst>
          </p:cNvPr>
          <p:cNvSpPr>
            <a:spLocks noGrp="1"/>
          </p:cNvSpPr>
          <p:nvPr>
            <p:ph type="sldNum" sz="quarter" idx="10"/>
          </p:nvPr>
        </p:nvSpPr>
        <p:spPr/>
        <p:txBody>
          <a:bodyPr/>
          <a:lstStyle/>
          <a:p>
            <a:fld id="{BF156A6B-B83E-4655-BDD8-BBE20CEF08B2}" type="slidenum">
              <a:rPr lang="fr-FR" smtClean="0"/>
              <a:t>35</a:t>
            </a:fld>
            <a:endParaRPr lang="fr-FR"/>
          </a:p>
        </p:txBody>
      </p:sp>
    </p:spTree>
    <p:extLst>
      <p:ext uri="{BB962C8B-B14F-4D97-AF65-F5344CB8AC3E}">
        <p14:creationId xmlns:p14="http://schemas.microsoft.com/office/powerpoint/2010/main" val="130629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CAD47E-AD0C-3F2E-EB50-36F6AF2BE58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C431AEA-0BE2-653A-9A49-B1A5871541AB}"/>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8158C71A-7303-E693-9B79-4EBDCD635F1E}"/>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EFDCE836-8C66-638E-37D1-F9628A3A2709}"/>
              </a:ext>
            </a:extLst>
          </p:cNvPr>
          <p:cNvSpPr>
            <a:spLocks noGrp="1"/>
          </p:cNvSpPr>
          <p:nvPr>
            <p:ph type="sldNum" sz="quarter" idx="10"/>
          </p:nvPr>
        </p:nvSpPr>
        <p:spPr/>
        <p:txBody>
          <a:bodyPr/>
          <a:lstStyle/>
          <a:p>
            <a:fld id="{BF156A6B-B83E-4655-BDD8-BBE20CEF08B2}" type="slidenum">
              <a:rPr lang="fr-FR" smtClean="0"/>
              <a:t>36</a:t>
            </a:fld>
            <a:endParaRPr lang="fr-FR"/>
          </a:p>
        </p:txBody>
      </p:sp>
    </p:spTree>
    <p:extLst>
      <p:ext uri="{BB962C8B-B14F-4D97-AF65-F5344CB8AC3E}">
        <p14:creationId xmlns:p14="http://schemas.microsoft.com/office/powerpoint/2010/main" val="21518644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2EA6A-8428-3636-F91C-00FE0D4F752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567D876-50AF-F595-8946-3CF63BDC70E0}"/>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986CD015-62BA-05AE-AB95-5A72E0E711EC}"/>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13E5B6D6-1127-9BF2-2A7D-29DBF196AB02}"/>
              </a:ext>
            </a:extLst>
          </p:cNvPr>
          <p:cNvSpPr>
            <a:spLocks noGrp="1"/>
          </p:cNvSpPr>
          <p:nvPr>
            <p:ph type="sldNum" sz="quarter" idx="10"/>
          </p:nvPr>
        </p:nvSpPr>
        <p:spPr/>
        <p:txBody>
          <a:bodyPr/>
          <a:lstStyle/>
          <a:p>
            <a:fld id="{BF156A6B-B83E-4655-BDD8-BBE20CEF08B2}" type="slidenum">
              <a:rPr lang="fr-FR" smtClean="0"/>
              <a:t>37</a:t>
            </a:fld>
            <a:endParaRPr lang="fr-FR"/>
          </a:p>
        </p:txBody>
      </p:sp>
    </p:spTree>
    <p:extLst>
      <p:ext uri="{BB962C8B-B14F-4D97-AF65-F5344CB8AC3E}">
        <p14:creationId xmlns:p14="http://schemas.microsoft.com/office/powerpoint/2010/main" val="36860289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F156A6B-B83E-4655-BDD8-BBE20CEF08B2}" type="slidenum">
              <a:rPr lang="fr-FR" smtClean="0"/>
              <a:t>38</a:t>
            </a:fld>
            <a:endParaRPr lang="fr-FR"/>
          </a:p>
        </p:txBody>
      </p:sp>
    </p:spTree>
    <p:extLst>
      <p:ext uri="{BB962C8B-B14F-4D97-AF65-F5344CB8AC3E}">
        <p14:creationId xmlns:p14="http://schemas.microsoft.com/office/powerpoint/2010/main" val="23068681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F156A6B-B83E-4655-BDD8-BBE20CEF08B2}" type="slidenum">
              <a:rPr lang="fr-FR" smtClean="0"/>
              <a:t>39</a:t>
            </a:fld>
            <a:endParaRPr lang="fr-FR"/>
          </a:p>
        </p:txBody>
      </p:sp>
    </p:spTree>
    <p:extLst>
      <p:ext uri="{BB962C8B-B14F-4D97-AF65-F5344CB8AC3E}">
        <p14:creationId xmlns:p14="http://schemas.microsoft.com/office/powerpoint/2010/main" val="20448454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AF8E007-B77D-475C-BD62-9522C5FF606C}" type="slidenum">
              <a:rPr lang="fr-FR" smtClean="0"/>
              <a:t>40</a:t>
            </a:fld>
            <a:endParaRPr lang="fr-FR" dirty="0"/>
          </a:p>
        </p:txBody>
      </p:sp>
    </p:spTree>
    <p:extLst>
      <p:ext uri="{BB962C8B-B14F-4D97-AF65-F5344CB8AC3E}">
        <p14:creationId xmlns:p14="http://schemas.microsoft.com/office/powerpoint/2010/main" val="15196167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C2559A-CE38-1F51-4820-DC3086ACFAB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6D2EA72-34C4-28F7-45AD-8993CAA83D27}"/>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0AECB12F-B4FA-8214-3404-14F567F3B327}"/>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DD26B3EB-91CB-306C-0C90-D5B71C2DB4B7}"/>
              </a:ext>
            </a:extLst>
          </p:cNvPr>
          <p:cNvSpPr>
            <a:spLocks noGrp="1"/>
          </p:cNvSpPr>
          <p:nvPr>
            <p:ph type="sldNum" sz="quarter" idx="10"/>
          </p:nvPr>
        </p:nvSpPr>
        <p:spPr/>
        <p:txBody>
          <a:bodyPr/>
          <a:lstStyle/>
          <a:p>
            <a:fld id="{EAF8E007-B77D-475C-BD62-9522C5FF606C}" type="slidenum">
              <a:rPr lang="fr-FR" smtClean="0"/>
              <a:t>41</a:t>
            </a:fld>
            <a:endParaRPr lang="fr-FR" dirty="0"/>
          </a:p>
        </p:txBody>
      </p:sp>
    </p:spTree>
    <p:extLst>
      <p:ext uri="{BB962C8B-B14F-4D97-AF65-F5344CB8AC3E}">
        <p14:creationId xmlns:p14="http://schemas.microsoft.com/office/powerpoint/2010/main" val="1619650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BB8D3C-6371-A223-BEC3-C991D36DB12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85CAD1D-AC99-2658-A0D1-809FD4BB5EB3}"/>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3C506182-81B6-0C5B-9110-622A026BE142}"/>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2F568310-FE11-6AC4-27D6-DE3B5F420263}"/>
              </a:ext>
            </a:extLst>
          </p:cNvPr>
          <p:cNvSpPr>
            <a:spLocks noGrp="1"/>
          </p:cNvSpPr>
          <p:nvPr>
            <p:ph type="sldNum" sz="quarter" idx="10"/>
          </p:nvPr>
        </p:nvSpPr>
        <p:spPr/>
        <p:txBody>
          <a:bodyPr/>
          <a:lstStyle/>
          <a:p>
            <a:fld id="{EAF8E007-B77D-475C-BD62-9522C5FF606C}" type="slidenum">
              <a:rPr lang="fr-FR" smtClean="0"/>
              <a:t>42</a:t>
            </a:fld>
            <a:endParaRPr lang="fr-FR" dirty="0"/>
          </a:p>
        </p:txBody>
      </p:sp>
    </p:spTree>
    <p:extLst>
      <p:ext uri="{BB962C8B-B14F-4D97-AF65-F5344CB8AC3E}">
        <p14:creationId xmlns:p14="http://schemas.microsoft.com/office/powerpoint/2010/main" val="2602156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F156A6B-B83E-4655-BDD8-BBE20CEF08B2}" type="slidenum">
              <a:rPr lang="fr-FR" smtClean="0"/>
              <a:t>7</a:t>
            </a:fld>
            <a:endParaRPr lang="fr-FR"/>
          </a:p>
        </p:txBody>
      </p:sp>
    </p:spTree>
    <p:extLst>
      <p:ext uri="{BB962C8B-B14F-4D97-AF65-F5344CB8AC3E}">
        <p14:creationId xmlns:p14="http://schemas.microsoft.com/office/powerpoint/2010/main" val="29103107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F156A6B-B83E-4655-BDD8-BBE20CEF08B2}" type="slidenum">
              <a:rPr lang="fr-FR" smtClean="0"/>
              <a:t>43</a:t>
            </a:fld>
            <a:endParaRPr lang="fr-FR"/>
          </a:p>
        </p:txBody>
      </p:sp>
    </p:spTree>
    <p:extLst>
      <p:ext uri="{BB962C8B-B14F-4D97-AF65-F5344CB8AC3E}">
        <p14:creationId xmlns:p14="http://schemas.microsoft.com/office/powerpoint/2010/main" val="3577292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AF8E007-B77D-475C-BD62-9522C5FF606C}" type="slidenum">
              <a:rPr lang="fr-FR" smtClean="0"/>
              <a:t>44</a:t>
            </a:fld>
            <a:endParaRPr lang="fr-FR" dirty="0"/>
          </a:p>
        </p:txBody>
      </p:sp>
    </p:spTree>
    <p:extLst>
      <p:ext uri="{BB962C8B-B14F-4D97-AF65-F5344CB8AC3E}">
        <p14:creationId xmlns:p14="http://schemas.microsoft.com/office/powerpoint/2010/main" val="17734173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1CB209-C117-CEB8-81AA-68986A13D91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909E086-1E75-EA88-46D0-99E4F55286E9}"/>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867DC43D-0EC4-1D66-F37C-639F0A2A5CC8}"/>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365481FA-1CAD-7CE2-FC2C-6D1F46A592FE}"/>
              </a:ext>
            </a:extLst>
          </p:cNvPr>
          <p:cNvSpPr>
            <a:spLocks noGrp="1"/>
          </p:cNvSpPr>
          <p:nvPr>
            <p:ph type="sldNum" sz="quarter" idx="10"/>
          </p:nvPr>
        </p:nvSpPr>
        <p:spPr/>
        <p:txBody>
          <a:bodyPr/>
          <a:lstStyle/>
          <a:p>
            <a:fld id="{EAF8E007-B77D-475C-BD62-9522C5FF606C}" type="slidenum">
              <a:rPr lang="fr-FR" smtClean="0"/>
              <a:t>45</a:t>
            </a:fld>
            <a:endParaRPr lang="fr-FR" dirty="0"/>
          </a:p>
        </p:txBody>
      </p:sp>
    </p:spTree>
    <p:extLst>
      <p:ext uri="{BB962C8B-B14F-4D97-AF65-F5344CB8AC3E}">
        <p14:creationId xmlns:p14="http://schemas.microsoft.com/office/powerpoint/2010/main" val="759847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5F9574-B41F-C9EC-1D15-A98507B0AED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2F72469-EA74-6EA5-3342-B6CFC8E67FB5}"/>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D0A1D638-23AB-B19D-631D-BF208546A329}"/>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2E309DD3-2520-47CE-4427-EF1889C98638}"/>
              </a:ext>
            </a:extLst>
          </p:cNvPr>
          <p:cNvSpPr>
            <a:spLocks noGrp="1"/>
          </p:cNvSpPr>
          <p:nvPr>
            <p:ph type="sldNum" sz="quarter" idx="10"/>
          </p:nvPr>
        </p:nvSpPr>
        <p:spPr/>
        <p:txBody>
          <a:bodyPr/>
          <a:lstStyle/>
          <a:p>
            <a:fld id="{EAF8E007-B77D-475C-BD62-9522C5FF606C}" type="slidenum">
              <a:rPr lang="fr-FR" smtClean="0"/>
              <a:t>46</a:t>
            </a:fld>
            <a:endParaRPr lang="fr-FR" dirty="0"/>
          </a:p>
        </p:txBody>
      </p:sp>
    </p:spTree>
    <p:extLst>
      <p:ext uri="{BB962C8B-B14F-4D97-AF65-F5344CB8AC3E}">
        <p14:creationId xmlns:p14="http://schemas.microsoft.com/office/powerpoint/2010/main" val="29962422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AF8E007-B77D-475C-BD62-9522C5FF606C}" type="slidenum">
              <a:rPr lang="fr-FR" smtClean="0"/>
              <a:t>47</a:t>
            </a:fld>
            <a:endParaRPr lang="fr-FR" dirty="0"/>
          </a:p>
        </p:txBody>
      </p:sp>
    </p:spTree>
    <p:extLst>
      <p:ext uri="{BB962C8B-B14F-4D97-AF65-F5344CB8AC3E}">
        <p14:creationId xmlns:p14="http://schemas.microsoft.com/office/powerpoint/2010/main" val="34541806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AF8E007-B77D-475C-BD62-9522C5FF606C}" type="slidenum">
              <a:rPr lang="fr-FR" smtClean="0"/>
              <a:t>52</a:t>
            </a:fld>
            <a:endParaRPr lang="fr-FR" dirty="0"/>
          </a:p>
        </p:txBody>
      </p:sp>
    </p:spTree>
    <p:extLst>
      <p:ext uri="{BB962C8B-B14F-4D97-AF65-F5344CB8AC3E}">
        <p14:creationId xmlns:p14="http://schemas.microsoft.com/office/powerpoint/2010/main" val="29159862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AF8E007-B77D-475C-BD62-9522C5FF606C}" type="slidenum">
              <a:rPr lang="fr-FR" smtClean="0"/>
              <a:t>74</a:t>
            </a:fld>
            <a:endParaRPr lang="fr-FR" dirty="0"/>
          </a:p>
        </p:txBody>
      </p:sp>
    </p:spTree>
    <p:extLst>
      <p:ext uri="{BB962C8B-B14F-4D97-AF65-F5344CB8AC3E}">
        <p14:creationId xmlns:p14="http://schemas.microsoft.com/office/powerpoint/2010/main" val="29512829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D08A20-F771-AF47-F7C7-319D8A846C8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5E85AC6-8E65-4395-0236-A0B0D8E18011}"/>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29D5FE2B-DBD5-8C2A-63BD-8CB66F51E129}"/>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9F0A18C2-9258-3768-AD39-7047B33BFEEC}"/>
              </a:ext>
            </a:extLst>
          </p:cNvPr>
          <p:cNvSpPr>
            <a:spLocks noGrp="1"/>
          </p:cNvSpPr>
          <p:nvPr>
            <p:ph type="sldNum" sz="quarter" idx="10"/>
          </p:nvPr>
        </p:nvSpPr>
        <p:spPr/>
        <p:txBody>
          <a:bodyPr/>
          <a:lstStyle/>
          <a:p>
            <a:fld id="{4C58FE9D-BEBD-489B-8325-C2085A21DE83}" type="slidenum">
              <a:rPr lang="fr-FR" smtClean="0"/>
              <a:t>8</a:t>
            </a:fld>
            <a:endParaRPr lang="fr-FR"/>
          </a:p>
        </p:txBody>
      </p:sp>
    </p:spTree>
    <p:extLst>
      <p:ext uri="{BB962C8B-B14F-4D97-AF65-F5344CB8AC3E}">
        <p14:creationId xmlns:p14="http://schemas.microsoft.com/office/powerpoint/2010/main" val="3164389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F156A6B-B83E-4655-BDD8-BBE20CEF08B2}" type="slidenum">
              <a:rPr lang="fr-FR" smtClean="0"/>
              <a:t>9</a:t>
            </a:fld>
            <a:endParaRPr lang="fr-FR"/>
          </a:p>
        </p:txBody>
      </p:sp>
    </p:spTree>
    <p:extLst>
      <p:ext uri="{BB962C8B-B14F-4D97-AF65-F5344CB8AC3E}">
        <p14:creationId xmlns:p14="http://schemas.microsoft.com/office/powerpoint/2010/main" val="10570266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F156A6B-B83E-4655-BDD8-BBE20CEF08B2}" type="slidenum">
              <a:rPr lang="fr-FR" smtClean="0"/>
              <a:t>10</a:t>
            </a:fld>
            <a:endParaRPr lang="fr-FR"/>
          </a:p>
        </p:txBody>
      </p:sp>
    </p:spTree>
    <p:extLst>
      <p:ext uri="{BB962C8B-B14F-4D97-AF65-F5344CB8AC3E}">
        <p14:creationId xmlns:p14="http://schemas.microsoft.com/office/powerpoint/2010/main" val="10570266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F156A6B-B83E-4655-BDD8-BBE20CEF08B2}" type="slidenum">
              <a:rPr lang="fr-FR" smtClean="0"/>
              <a:t>11</a:t>
            </a:fld>
            <a:endParaRPr lang="fr-FR"/>
          </a:p>
        </p:txBody>
      </p:sp>
    </p:spTree>
    <p:extLst>
      <p:ext uri="{BB962C8B-B14F-4D97-AF65-F5344CB8AC3E}">
        <p14:creationId xmlns:p14="http://schemas.microsoft.com/office/powerpoint/2010/main" val="42784344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F156A6B-B83E-4655-BDD8-BBE20CEF08B2}" type="slidenum">
              <a:rPr lang="fr-FR" smtClean="0"/>
              <a:t>12</a:t>
            </a:fld>
            <a:endParaRPr lang="fr-FR"/>
          </a:p>
        </p:txBody>
      </p:sp>
    </p:spTree>
    <p:extLst>
      <p:ext uri="{BB962C8B-B14F-4D97-AF65-F5344CB8AC3E}">
        <p14:creationId xmlns:p14="http://schemas.microsoft.com/office/powerpoint/2010/main" val="11046659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p:cNvSpPr>
            <a:spLocks noGrp="1"/>
          </p:cNvSpPr>
          <p:nvPr>
            <p:ph type="dt" sz="half" idx="10"/>
          </p:nvPr>
        </p:nvSpPr>
        <p:spPr/>
        <p:txBody>
          <a:bodyPr/>
          <a:lstStyle/>
          <a:p>
            <a:r>
              <a:rPr lang="fr-FR"/>
              <a:t>16/03/2022</a:t>
            </a:r>
          </a:p>
        </p:txBody>
      </p:sp>
      <p:sp>
        <p:nvSpPr>
          <p:cNvPr id="5" name="Espace réservé du pied de page 4"/>
          <p:cNvSpPr>
            <a:spLocks noGrp="1"/>
          </p:cNvSpPr>
          <p:nvPr>
            <p:ph type="ftr" sz="quarter" idx="11"/>
          </p:nvPr>
        </p:nvSpPr>
        <p:spPr/>
        <p:txBody>
          <a:bodyPr/>
          <a:lstStyle/>
          <a:p>
            <a:r>
              <a:rPr lang="fr-FR"/>
              <a:t>AG2022-CDGOLF74</a:t>
            </a:r>
          </a:p>
        </p:txBody>
      </p:sp>
      <p:sp>
        <p:nvSpPr>
          <p:cNvPr id="6" name="Espace réservé du numéro de diapositive 5"/>
          <p:cNvSpPr>
            <a:spLocks noGrp="1"/>
          </p:cNvSpPr>
          <p:nvPr>
            <p:ph type="sldNum" sz="quarter" idx="12"/>
          </p:nvPr>
        </p:nvSpPr>
        <p:spPr/>
        <p:txBody>
          <a:bodyPr/>
          <a:lstStyle/>
          <a:p>
            <a:fld id="{9ABA40AF-CFC4-408B-AB54-B951AA351C46}" type="slidenum">
              <a:rPr lang="fr-FR" smtClean="0"/>
              <a:t>‹N°›</a:t>
            </a:fld>
            <a:endParaRPr lang="fr-FR"/>
          </a:p>
        </p:txBody>
      </p:sp>
    </p:spTree>
    <p:extLst>
      <p:ext uri="{BB962C8B-B14F-4D97-AF65-F5344CB8AC3E}">
        <p14:creationId xmlns:p14="http://schemas.microsoft.com/office/powerpoint/2010/main" val="40593066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r>
              <a:rPr lang="fr-FR"/>
              <a:t>16/03/2022</a:t>
            </a:r>
          </a:p>
        </p:txBody>
      </p:sp>
      <p:sp>
        <p:nvSpPr>
          <p:cNvPr id="5" name="Espace réservé du pied de page 4"/>
          <p:cNvSpPr>
            <a:spLocks noGrp="1"/>
          </p:cNvSpPr>
          <p:nvPr>
            <p:ph type="ftr" sz="quarter" idx="11"/>
          </p:nvPr>
        </p:nvSpPr>
        <p:spPr/>
        <p:txBody>
          <a:bodyPr/>
          <a:lstStyle/>
          <a:p>
            <a:r>
              <a:rPr lang="fr-FR"/>
              <a:t>AG2022-CDGOLF74</a:t>
            </a:r>
          </a:p>
        </p:txBody>
      </p:sp>
      <p:sp>
        <p:nvSpPr>
          <p:cNvPr id="6" name="Espace réservé du numéro de diapositive 5"/>
          <p:cNvSpPr>
            <a:spLocks noGrp="1"/>
          </p:cNvSpPr>
          <p:nvPr>
            <p:ph type="sldNum" sz="quarter" idx="12"/>
          </p:nvPr>
        </p:nvSpPr>
        <p:spPr/>
        <p:txBody>
          <a:bodyPr/>
          <a:lstStyle/>
          <a:p>
            <a:fld id="{9ABA40AF-CFC4-408B-AB54-B951AA351C46}" type="slidenum">
              <a:rPr lang="fr-FR" smtClean="0"/>
              <a:t>‹N°›</a:t>
            </a:fld>
            <a:endParaRPr lang="fr-FR"/>
          </a:p>
        </p:txBody>
      </p:sp>
    </p:spTree>
    <p:extLst>
      <p:ext uri="{BB962C8B-B14F-4D97-AF65-F5344CB8AC3E}">
        <p14:creationId xmlns:p14="http://schemas.microsoft.com/office/powerpoint/2010/main" val="14542180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r>
              <a:rPr lang="fr-FR"/>
              <a:t>16/03/2022</a:t>
            </a:r>
          </a:p>
        </p:txBody>
      </p:sp>
      <p:sp>
        <p:nvSpPr>
          <p:cNvPr id="5" name="Espace réservé du pied de page 4"/>
          <p:cNvSpPr>
            <a:spLocks noGrp="1"/>
          </p:cNvSpPr>
          <p:nvPr>
            <p:ph type="ftr" sz="quarter" idx="11"/>
          </p:nvPr>
        </p:nvSpPr>
        <p:spPr/>
        <p:txBody>
          <a:bodyPr/>
          <a:lstStyle/>
          <a:p>
            <a:r>
              <a:rPr lang="fr-FR"/>
              <a:t>AG2022-CDGOLF74</a:t>
            </a:r>
          </a:p>
        </p:txBody>
      </p:sp>
      <p:sp>
        <p:nvSpPr>
          <p:cNvPr id="6" name="Espace réservé du numéro de diapositive 5"/>
          <p:cNvSpPr>
            <a:spLocks noGrp="1"/>
          </p:cNvSpPr>
          <p:nvPr>
            <p:ph type="sldNum" sz="quarter" idx="12"/>
          </p:nvPr>
        </p:nvSpPr>
        <p:spPr/>
        <p:txBody>
          <a:bodyPr/>
          <a:lstStyle/>
          <a:p>
            <a:fld id="{9ABA40AF-CFC4-408B-AB54-B951AA351C46}" type="slidenum">
              <a:rPr lang="fr-FR" smtClean="0"/>
              <a:t>‹N°›</a:t>
            </a:fld>
            <a:endParaRPr lang="fr-FR"/>
          </a:p>
        </p:txBody>
      </p:sp>
    </p:spTree>
    <p:extLst>
      <p:ext uri="{BB962C8B-B14F-4D97-AF65-F5344CB8AC3E}">
        <p14:creationId xmlns:p14="http://schemas.microsoft.com/office/powerpoint/2010/main" val="2905657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r>
              <a:rPr lang="fr-FR"/>
              <a:t>16/03/2022</a:t>
            </a:r>
          </a:p>
        </p:txBody>
      </p:sp>
      <p:sp>
        <p:nvSpPr>
          <p:cNvPr id="5" name="Espace réservé du pied de page 4"/>
          <p:cNvSpPr>
            <a:spLocks noGrp="1"/>
          </p:cNvSpPr>
          <p:nvPr>
            <p:ph type="ftr" sz="quarter" idx="11"/>
          </p:nvPr>
        </p:nvSpPr>
        <p:spPr/>
        <p:txBody>
          <a:bodyPr/>
          <a:lstStyle/>
          <a:p>
            <a:r>
              <a:rPr lang="fr-FR"/>
              <a:t>AG2022-CDGOLF74</a:t>
            </a:r>
          </a:p>
        </p:txBody>
      </p:sp>
      <p:sp>
        <p:nvSpPr>
          <p:cNvPr id="6" name="Espace réservé du numéro de diapositive 5"/>
          <p:cNvSpPr>
            <a:spLocks noGrp="1"/>
          </p:cNvSpPr>
          <p:nvPr>
            <p:ph type="sldNum" sz="quarter" idx="12"/>
          </p:nvPr>
        </p:nvSpPr>
        <p:spPr/>
        <p:txBody>
          <a:bodyPr/>
          <a:lstStyle/>
          <a:p>
            <a:fld id="{9ABA40AF-CFC4-408B-AB54-B951AA351C46}" type="slidenum">
              <a:rPr lang="fr-FR" smtClean="0"/>
              <a:t>‹N°›</a:t>
            </a:fld>
            <a:endParaRPr lang="fr-FR"/>
          </a:p>
        </p:txBody>
      </p:sp>
    </p:spTree>
    <p:extLst>
      <p:ext uri="{BB962C8B-B14F-4D97-AF65-F5344CB8AC3E}">
        <p14:creationId xmlns:p14="http://schemas.microsoft.com/office/powerpoint/2010/main" val="3830013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r>
              <a:rPr lang="fr-FR"/>
              <a:t>16/03/2022</a:t>
            </a:r>
          </a:p>
        </p:txBody>
      </p:sp>
      <p:sp>
        <p:nvSpPr>
          <p:cNvPr id="5" name="Espace réservé du pied de page 4"/>
          <p:cNvSpPr>
            <a:spLocks noGrp="1"/>
          </p:cNvSpPr>
          <p:nvPr>
            <p:ph type="ftr" sz="quarter" idx="11"/>
          </p:nvPr>
        </p:nvSpPr>
        <p:spPr/>
        <p:txBody>
          <a:bodyPr/>
          <a:lstStyle/>
          <a:p>
            <a:r>
              <a:rPr lang="fr-FR"/>
              <a:t>AG2022-CDGOLF74</a:t>
            </a:r>
          </a:p>
        </p:txBody>
      </p:sp>
      <p:sp>
        <p:nvSpPr>
          <p:cNvPr id="6" name="Espace réservé du numéro de diapositive 5"/>
          <p:cNvSpPr>
            <a:spLocks noGrp="1"/>
          </p:cNvSpPr>
          <p:nvPr>
            <p:ph type="sldNum" sz="quarter" idx="12"/>
          </p:nvPr>
        </p:nvSpPr>
        <p:spPr/>
        <p:txBody>
          <a:bodyPr/>
          <a:lstStyle/>
          <a:p>
            <a:fld id="{9ABA40AF-CFC4-408B-AB54-B951AA351C46}" type="slidenum">
              <a:rPr lang="fr-FR" smtClean="0"/>
              <a:t>‹N°›</a:t>
            </a:fld>
            <a:endParaRPr lang="fr-FR"/>
          </a:p>
        </p:txBody>
      </p:sp>
    </p:spTree>
    <p:extLst>
      <p:ext uri="{BB962C8B-B14F-4D97-AF65-F5344CB8AC3E}">
        <p14:creationId xmlns:p14="http://schemas.microsoft.com/office/powerpoint/2010/main" val="3978686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r>
              <a:rPr lang="fr-FR"/>
              <a:t>16/03/2022</a:t>
            </a:r>
          </a:p>
        </p:txBody>
      </p:sp>
      <p:sp>
        <p:nvSpPr>
          <p:cNvPr id="6" name="Espace réservé du pied de page 5"/>
          <p:cNvSpPr>
            <a:spLocks noGrp="1"/>
          </p:cNvSpPr>
          <p:nvPr>
            <p:ph type="ftr" sz="quarter" idx="11"/>
          </p:nvPr>
        </p:nvSpPr>
        <p:spPr/>
        <p:txBody>
          <a:bodyPr/>
          <a:lstStyle/>
          <a:p>
            <a:r>
              <a:rPr lang="fr-FR"/>
              <a:t>AG2022-CDGOLF74</a:t>
            </a:r>
          </a:p>
        </p:txBody>
      </p:sp>
      <p:sp>
        <p:nvSpPr>
          <p:cNvPr id="7" name="Espace réservé du numéro de diapositive 6"/>
          <p:cNvSpPr>
            <a:spLocks noGrp="1"/>
          </p:cNvSpPr>
          <p:nvPr>
            <p:ph type="sldNum" sz="quarter" idx="12"/>
          </p:nvPr>
        </p:nvSpPr>
        <p:spPr/>
        <p:txBody>
          <a:bodyPr/>
          <a:lstStyle/>
          <a:p>
            <a:fld id="{9ABA40AF-CFC4-408B-AB54-B951AA351C46}" type="slidenum">
              <a:rPr lang="fr-FR" smtClean="0"/>
              <a:t>‹N°›</a:t>
            </a:fld>
            <a:endParaRPr lang="fr-FR"/>
          </a:p>
        </p:txBody>
      </p:sp>
    </p:spTree>
    <p:extLst>
      <p:ext uri="{BB962C8B-B14F-4D97-AF65-F5344CB8AC3E}">
        <p14:creationId xmlns:p14="http://schemas.microsoft.com/office/powerpoint/2010/main" val="1553393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r>
              <a:rPr lang="fr-FR"/>
              <a:t>16/03/2022</a:t>
            </a:r>
          </a:p>
        </p:txBody>
      </p:sp>
      <p:sp>
        <p:nvSpPr>
          <p:cNvPr id="8" name="Espace réservé du pied de page 7"/>
          <p:cNvSpPr>
            <a:spLocks noGrp="1"/>
          </p:cNvSpPr>
          <p:nvPr>
            <p:ph type="ftr" sz="quarter" idx="11"/>
          </p:nvPr>
        </p:nvSpPr>
        <p:spPr/>
        <p:txBody>
          <a:bodyPr/>
          <a:lstStyle/>
          <a:p>
            <a:r>
              <a:rPr lang="fr-FR"/>
              <a:t>AG2022-CDGOLF74</a:t>
            </a:r>
          </a:p>
        </p:txBody>
      </p:sp>
      <p:sp>
        <p:nvSpPr>
          <p:cNvPr id="9" name="Espace réservé du numéro de diapositive 8"/>
          <p:cNvSpPr>
            <a:spLocks noGrp="1"/>
          </p:cNvSpPr>
          <p:nvPr>
            <p:ph type="sldNum" sz="quarter" idx="12"/>
          </p:nvPr>
        </p:nvSpPr>
        <p:spPr/>
        <p:txBody>
          <a:bodyPr/>
          <a:lstStyle/>
          <a:p>
            <a:fld id="{9ABA40AF-CFC4-408B-AB54-B951AA351C46}" type="slidenum">
              <a:rPr lang="fr-FR" smtClean="0"/>
              <a:t>‹N°›</a:t>
            </a:fld>
            <a:endParaRPr lang="fr-FR"/>
          </a:p>
        </p:txBody>
      </p:sp>
    </p:spTree>
    <p:extLst>
      <p:ext uri="{BB962C8B-B14F-4D97-AF65-F5344CB8AC3E}">
        <p14:creationId xmlns:p14="http://schemas.microsoft.com/office/powerpoint/2010/main" val="24632799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r>
              <a:rPr lang="fr-FR"/>
              <a:t>16/03/2022</a:t>
            </a:r>
          </a:p>
        </p:txBody>
      </p:sp>
      <p:sp>
        <p:nvSpPr>
          <p:cNvPr id="4" name="Espace réservé du pied de page 3"/>
          <p:cNvSpPr>
            <a:spLocks noGrp="1"/>
          </p:cNvSpPr>
          <p:nvPr>
            <p:ph type="ftr" sz="quarter" idx="11"/>
          </p:nvPr>
        </p:nvSpPr>
        <p:spPr/>
        <p:txBody>
          <a:bodyPr/>
          <a:lstStyle/>
          <a:p>
            <a:r>
              <a:rPr lang="fr-FR"/>
              <a:t>AG2022-CDGOLF74</a:t>
            </a:r>
          </a:p>
        </p:txBody>
      </p:sp>
      <p:sp>
        <p:nvSpPr>
          <p:cNvPr id="5" name="Espace réservé du numéro de diapositive 4"/>
          <p:cNvSpPr>
            <a:spLocks noGrp="1"/>
          </p:cNvSpPr>
          <p:nvPr>
            <p:ph type="sldNum" sz="quarter" idx="12"/>
          </p:nvPr>
        </p:nvSpPr>
        <p:spPr/>
        <p:txBody>
          <a:bodyPr/>
          <a:lstStyle/>
          <a:p>
            <a:fld id="{9ABA40AF-CFC4-408B-AB54-B951AA351C46}" type="slidenum">
              <a:rPr lang="fr-FR" smtClean="0"/>
              <a:t>‹N°›</a:t>
            </a:fld>
            <a:endParaRPr lang="fr-FR"/>
          </a:p>
        </p:txBody>
      </p:sp>
    </p:spTree>
    <p:extLst>
      <p:ext uri="{BB962C8B-B14F-4D97-AF65-F5344CB8AC3E}">
        <p14:creationId xmlns:p14="http://schemas.microsoft.com/office/powerpoint/2010/main" val="2679229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a:t>16/03/2022</a:t>
            </a:r>
          </a:p>
        </p:txBody>
      </p:sp>
      <p:sp>
        <p:nvSpPr>
          <p:cNvPr id="3" name="Espace réservé du pied de page 2"/>
          <p:cNvSpPr>
            <a:spLocks noGrp="1"/>
          </p:cNvSpPr>
          <p:nvPr>
            <p:ph type="ftr" sz="quarter" idx="11"/>
          </p:nvPr>
        </p:nvSpPr>
        <p:spPr/>
        <p:txBody>
          <a:bodyPr/>
          <a:lstStyle/>
          <a:p>
            <a:r>
              <a:rPr lang="fr-FR"/>
              <a:t>AG2022-CDGOLF74</a:t>
            </a:r>
          </a:p>
        </p:txBody>
      </p:sp>
      <p:sp>
        <p:nvSpPr>
          <p:cNvPr id="4" name="Espace réservé du numéro de diapositive 3"/>
          <p:cNvSpPr>
            <a:spLocks noGrp="1"/>
          </p:cNvSpPr>
          <p:nvPr>
            <p:ph type="sldNum" sz="quarter" idx="12"/>
          </p:nvPr>
        </p:nvSpPr>
        <p:spPr/>
        <p:txBody>
          <a:bodyPr/>
          <a:lstStyle/>
          <a:p>
            <a:fld id="{9ABA40AF-CFC4-408B-AB54-B951AA351C46}" type="slidenum">
              <a:rPr lang="fr-FR" smtClean="0"/>
              <a:t>‹N°›</a:t>
            </a:fld>
            <a:endParaRPr lang="fr-FR"/>
          </a:p>
        </p:txBody>
      </p:sp>
    </p:spTree>
    <p:extLst>
      <p:ext uri="{BB962C8B-B14F-4D97-AF65-F5344CB8AC3E}">
        <p14:creationId xmlns:p14="http://schemas.microsoft.com/office/powerpoint/2010/main" val="1592585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r>
              <a:rPr lang="fr-FR"/>
              <a:t>16/03/2022</a:t>
            </a:r>
          </a:p>
        </p:txBody>
      </p:sp>
      <p:sp>
        <p:nvSpPr>
          <p:cNvPr id="6" name="Espace réservé du pied de page 5"/>
          <p:cNvSpPr>
            <a:spLocks noGrp="1"/>
          </p:cNvSpPr>
          <p:nvPr>
            <p:ph type="ftr" sz="quarter" idx="11"/>
          </p:nvPr>
        </p:nvSpPr>
        <p:spPr/>
        <p:txBody>
          <a:bodyPr/>
          <a:lstStyle/>
          <a:p>
            <a:r>
              <a:rPr lang="fr-FR"/>
              <a:t>AG2022-CDGOLF74</a:t>
            </a:r>
          </a:p>
        </p:txBody>
      </p:sp>
      <p:sp>
        <p:nvSpPr>
          <p:cNvPr id="7" name="Espace réservé du numéro de diapositive 6"/>
          <p:cNvSpPr>
            <a:spLocks noGrp="1"/>
          </p:cNvSpPr>
          <p:nvPr>
            <p:ph type="sldNum" sz="quarter" idx="12"/>
          </p:nvPr>
        </p:nvSpPr>
        <p:spPr/>
        <p:txBody>
          <a:bodyPr/>
          <a:lstStyle/>
          <a:p>
            <a:fld id="{9ABA40AF-CFC4-408B-AB54-B951AA351C46}" type="slidenum">
              <a:rPr lang="fr-FR" smtClean="0"/>
              <a:t>‹N°›</a:t>
            </a:fld>
            <a:endParaRPr lang="fr-FR"/>
          </a:p>
        </p:txBody>
      </p:sp>
    </p:spTree>
    <p:extLst>
      <p:ext uri="{BB962C8B-B14F-4D97-AF65-F5344CB8AC3E}">
        <p14:creationId xmlns:p14="http://schemas.microsoft.com/office/powerpoint/2010/main" val="41941233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r>
              <a:rPr lang="fr-FR"/>
              <a:t>16/03/2022</a:t>
            </a:r>
          </a:p>
        </p:txBody>
      </p:sp>
      <p:sp>
        <p:nvSpPr>
          <p:cNvPr id="6" name="Espace réservé du pied de page 5"/>
          <p:cNvSpPr>
            <a:spLocks noGrp="1"/>
          </p:cNvSpPr>
          <p:nvPr>
            <p:ph type="ftr" sz="quarter" idx="11"/>
          </p:nvPr>
        </p:nvSpPr>
        <p:spPr/>
        <p:txBody>
          <a:bodyPr/>
          <a:lstStyle/>
          <a:p>
            <a:r>
              <a:rPr lang="fr-FR"/>
              <a:t>AG2022-CDGOLF74</a:t>
            </a:r>
          </a:p>
        </p:txBody>
      </p:sp>
      <p:sp>
        <p:nvSpPr>
          <p:cNvPr id="7" name="Espace réservé du numéro de diapositive 6"/>
          <p:cNvSpPr>
            <a:spLocks noGrp="1"/>
          </p:cNvSpPr>
          <p:nvPr>
            <p:ph type="sldNum" sz="quarter" idx="12"/>
          </p:nvPr>
        </p:nvSpPr>
        <p:spPr/>
        <p:txBody>
          <a:bodyPr/>
          <a:lstStyle/>
          <a:p>
            <a:fld id="{9ABA40AF-CFC4-408B-AB54-B951AA351C46}" type="slidenum">
              <a:rPr lang="fr-FR" smtClean="0"/>
              <a:t>‹N°›</a:t>
            </a:fld>
            <a:endParaRPr lang="fr-FR"/>
          </a:p>
        </p:txBody>
      </p:sp>
    </p:spTree>
    <p:extLst>
      <p:ext uri="{BB962C8B-B14F-4D97-AF65-F5344CB8AC3E}">
        <p14:creationId xmlns:p14="http://schemas.microsoft.com/office/powerpoint/2010/main" val="3133509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a:t>16/03/2022</a:t>
            </a: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AG2022-CDGOLF74</a:t>
            </a: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BA40AF-CFC4-408B-AB54-B951AA351C46}" type="slidenum">
              <a:rPr lang="fr-FR" smtClean="0"/>
              <a:t>‹N°›</a:t>
            </a:fld>
            <a:endParaRPr lang="fr-FR"/>
          </a:p>
        </p:txBody>
      </p:sp>
    </p:spTree>
    <p:extLst>
      <p:ext uri="{BB962C8B-B14F-4D97-AF65-F5344CB8AC3E}">
        <p14:creationId xmlns:p14="http://schemas.microsoft.com/office/powerpoint/2010/main" val="29426312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cid:image002.png@01D6C70D.010ED5A0" TargetMode="External"/><Relationship Id="rId7"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cid:image004.png@01D6C70D.010ED5A0" TargetMode="Externa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cid:image004.png@01D6C70D.010ED5A0" TargetMode="External"/><Relationship Id="rId5" Type="http://schemas.openxmlformats.org/officeDocument/2006/relationships/image" Target="../media/image2.gif"/><Relationship Id="rId4" Type="http://schemas.openxmlformats.org/officeDocument/2006/relationships/image" Target="cid:image002.png@01D6C70D.010ED5A0"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cid:image004.png@01D6C70D.010ED5A0" TargetMode="External"/><Relationship Id="rId5" Type="http://schemas.openxmlformats.org/officeDocument/2006/relationships/image" Target="../media/image2.gif"/><Relationship Id="rId4" Type="http://schemas.openxmlformats.org/officeDocument/2006/relationships/image" Target="cid:image002.png@01D6C70D.010ED5A0"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cid:image004.png@01D6C70D.010ED5A0" TargetMode="External"/><Relationship Id="rId5" Type="http://schemas.openxmlformats.org/officeDocument/2006/relationships/image" Target="../media/image2.gif"/><Relationship Id="rId4" Type="http://schemas.openxmlformats.org/officeDocument/2006/relationships/image" Target="cid:image002.png@01D6C70D.010ED5A0"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cid:image004.png@01D6C70D.010ED5A0" TargetMode="External"/><Relationship Id="rId5" Type="http://schemas.openxmlformats.org/officeDocument/2006/relationships/image" Target="../media/image2.gif"/><Relationship Id="rId4" Type="http://schemas.openxmlformats.org/officeDocument/2006/relationships/image" Target="cid:image002.png@01D6C70D.010ED5A0"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cid:image004.png@01D6C70D.010ED5A0" TargetMode="External"/><Relationship Id="rId5" Type="http://schemas.openxmlformats.org/officeDocument/2006/relationships/image" Target="../media/image2.gif"/><Relationship Id="rId4" Type="http://schemas.openxmlformats.org/officeDocument/2006/relationships/image" Target="cid:image002.png@01D6C70D.010ED5A0"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cid:image004.png@01D6C70D.010ED5A0" TargetMode="External"/><Relationship Id="rId5" Type="http://schemas.openxmlformats.org/officeDocument/2006/relationships/image" Target="../media/image2.gif"/><Relationship Id="rId4" Type="http://schemas.openxmlformats.org/officeDocument/2006/relationships/image" Target="cid:image002.png@01D6C70D.010ED5A0"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cid:image004.png@01D6C70D.010ED5A0" TargetMode="External"/><Relationship Id="rId5" Type="http://schemas.openxmlformats.org/officeDocument/2006/relationships/image" Target="../media/image2.gif"/><Relationship Id="rId4" Type="http://schemas.openxmlformats.org/officeDocument/2006/relationships/image" Target="cid:image002.png@01D6C70D.010ED5A0"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cid:image004.png@01D6C70D.010ED5A0" TargetMode="External"/><Relationship Id="rId5" Type="http://schemas.openxmlformats.org/officeDocument/2006/relationships/image" Target="../media/image2.gif"/><Relationship Id="rId4" Type="http://schemas.openxmlformats.org/officeDocument/2006/relationships/image" Target="cid:image002.png@01D6C70D.010ED5A0"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cid:image004.png@01D6C70D.010ED5A0" TargetMode="External"/><Relationship Id="rId5" Type="http://schemas.openxmlformats.org/officeDocument/2006/relationships/image" Target="../media/image2.gif"/><Relationship Id="rId4" Type="http://schemas.openxmlformats.org/officeDocument/2006/relationships/image" Target="cid:image002.png@01D6C70D.010ED5A0" TargetMode="External"/><Relationship Id="rId9" Type="http://schemas.openxmlformats.org/officeDocument/2006/relationships/image" Target="../media/image19.png"/></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cid:image004.png@01D6C70D.010ED5A0" TargetMode="External"/><Relationship Id="rId5" Type="http://schemas.openxmlformats.org/officeDocument/2006/relationships/image" Target="../media/image2.gif"/><Relationship Id="rId4" Type="http://schemas.openxmlformats.org/officeDocument/2006/relationships/image" Target="cid:image002.png@01D6C70D.010ED5A0"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cid:image002.png@01D6C70D.010ED5A0" TargetMode="External"/><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cid:image004.png@01D6C70D.010ED5A0" TargetMode="External"/><Relationship Id="rId4" Type="http://schemas.openxmlformats.org/officeDocument/2006/relationships/image" Target="../media/image2.gif"/></Relationships>
</file>

<file path=ppt/slides/_rels/slide2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cid:image004.png@01D6C70D.010ED5A0" TargetMode="External"/><Relationship Id="rId5" Type="http://schemas.openxmlformats.org/officeDocument/2006/relationships/image" Target="../media/image2.gif"/><Relationship Id="rId4" Type="http://schemas.openxmlformats.org/officeDocument/2006/relationships/image" Target="cid:image002.png@01D6C70D.010ED5A0"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cid:image004.png@01D6C70D.010ED5A0" TargetMode="External"/><Relationship Id="rId5" Type="http://schemas.openxmlformats.org/officeDocument/2006/relationships/image" Target="../media/image2.gif"/><Relationship Id="rId4" Type="http://schemas.openxmlformats.org/officeDocument/2006/relationships/image" Target="cid:image002.png@01D6C70D.010ED5A0"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cid:image004.png@01D6C70D.010ED5A0" TargetMode="External"/><Relationship Id="rId5" Type="http://schemas.openxmlformats.org/officeDocument/2006/relationships/image" Target="../media/image2.gif"/><Relationship Id="rId4" Type="http://schemas.openxmlformats.org/officeDocument/2006/relationships/image" Target="cid:image002.png@01D6C70D.010ED5A0"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cid:image004.png@01D6C70D.010ED5A0" TargetMode="External"/><Relationship Id="rId5" Type="http://schemas.openxmlformats.org/officeDocument/2006/relationships/image" Target="../media/image2.gif"/><Relationship Id="rId4" Type="http://schemas.openxmlformats.org/officeDocument/2006/relationships/image" Target="cid:image002.png@01D6C70D.010ED5A0"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cid:image004.png@01D6C70D.010ED5A0" TargetMode="External"/><Relationship Id="rId5" Type="http://schemas.openxmlformats.org/officeDocument/2006/relationships/image" Target="../media/image2.gif"/><Relationship Id="rId4" Type="http://schemas.openxmlformats.org/officeDocument/2006/relationships/image" Target="cid:image002.png@01D6C70D.010ED5A0"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cid:image004.png@01D6C70D.010ED5A0" TargetMode="External"/><Relationship Id="rId5" Type="http://schemas.openxmlformats.org/officeDocument/2006/relationships/image" Target="../media/image2.gif"/><Relationship Id="rId4" Type="http://schemas.openxmlformats.org/officeDocument/2006/relationships/image" Target="cid:image002.png@01D6C70D.010ED5A0"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cid:image004.png@01D6C70D.010ED5A0" TargetMode="External"/><Relationship Id="rId5" Type="http://schemas.openxmlformats.org/officeDocument/2006/relationships/image" Target="../media/image2.gif"/><Relationship Id="rId4" Type="http://schemas.openxmlformats.org/officeDocument/2006/relationships/image" Target="cid:image002.png@01D6C70D.010ED5A0"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cid:image004.png@01D6C70D.010ED5A0" TargetMode="External"/><Relationship Id="rId5" Type="http://schemas.openxmlformats.org/officeDocument/2006/relationships/image" Target="../media/image2.gif"/><Relationship Id="rId4" Type="http://schemas.openxmlformats.org/officeDocument/2006/relationships/image" Target="cid:image002.png@01D6C70D.010ED5A0"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cid:image004.png@01D6C70D.010ED5A0" TargetMode="External"/><Relationship Id="rId5" Type="http://schemas.openxmlformats.org/officeDocument/2006/relationships/image" Target="../media/image2.gif"/><Relationship Id="rId4" Type="http://schemas.openxmlformats.org/officeDocument/2006/relationships/image" Target="cid:image002.png@01D6C70D.010ED5A0"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cid:image004.png@01D6C70D.010ED5A0" TargetMode="External"/><Relationship Id="rId5" Type="http://schemas.openxmlformats.org/officeDocument/2006/relationships/image" Target="../media/image2.gif"/><Relationship Id="rId4" Type="http://schemas.openxmlformats.org/officeDocument/2006/relationships/image" Target="cid:image002.png@01D6C70D.010ED5A0"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cid:image002.png@01D6C70D.010ED5A0" TargetMode="External"/><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cid:image004.png@01D6C70D.010ED5A0" TargetMode="External"/><Relationship Id="rId4" Type="http://schemas.openxmlformats.org/officeDocument/2006/relationships/image" Target="../media/image2.gif"/></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cid:image004.png@01D6C70D.010ED5A0" TargetMode="External"/><Relationship Id="rId5" Type="http://schemas.openxmlformats.org/officeDocument/2006/relationships/image" Target="../media/image2.gif"/><Relationship Id="rId4" Type="http://schemas.openxmlformats.org/officeDocument/2006/relationships/image" Target="cid:image002.png@01D6C70D.010ED5A0"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cid:image004.png@01D6C70D.010ED5A0" TargetMode="External"/><Relationship Id="rId5" Type="http://schemas.openxmlformats.org/officeDocument/2006/relationships/image" Target="../media/image2.gif"/><Relationship Id="rId4" Type="http://schemas.openxmlformats.org/officeDocument/2006/relationships/image" Target="cid:image002.png@01D6C70D.010ED5A0"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cid:image004.png@01D6C70D.010ED5A0" TargetMode="External"/><Relationship Id="rId5" Type="http://schemas.openxmlformats.org/officeDocument/2006/relationships/image" Target="../media/image2.gif"/><Relationship Id="rId4" Type="http://schemas.openxmlformats.org/officeDocument/2006/relationships/image" Target="cid:image002.png@01D6C70D.010ED5A0"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cid:image004.png@01D6C70D.010ED5A0" TargetMode="External"/><Relationship Id="rId5" Type="http://schemas.openxmlformats.org/officeDocument/2006/relationships/image" Target="../media/image2.gif"/><Relationship Id="rId4" Type="http://schemas.openxmlformats.org/officeDocument/2006/relationships/image" Target="cid:image002.png@01D6C70D.010ED5A0"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cid:image004.png@01D6C70D.010ED5A0" TargetMode="External"/><Relationship Id="rId5" Type="http://schemas.openxmlformats.org/officeDocument/2006/relationships/image" Target="../media/image2.gif"/><Relationship Id="rId4" Type="http://schemas.openxmlformats.org/officeDocument/2006/relationships/image" Target="cid:image002.png@01D6C70D.010ED5A0"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cid:image004.png@01D6C70D.010ED5A0" TargetMode="External"/><Relationship Id="rId5" Type="http://schemas.openxmlformats.org/officeDocument/2006/relationships/image" Target="../media/image2.gif"/><Relationship Id="rId4" Type="http://schemas.openxmlformats.org/officeDocument/2006/relationships/image" Target="cid:image002.png@01D6C70D.010ED5A0"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cid:image004.png@01D6C70D.010ED5A0" TargetMode="External"/><Relationship Id="rId5" Type="http://schemas.openxmlformats.org/officeDocument/2006/relationships/image" Target="../media/image2.gif"/><Relationship Id="rId4" Type="http://schemas.openxmlformats.org/officeDocument/2006/relationships/image" Target="cid:image002.png@01D6C70D.010ED5A0"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cid:image004.png@01D6C70D.010ED5A0" TargetMode="External"/><Relationship Id="rId5" Type="http://schemas.openxmlformats.org/officeDocument/2006/relationships/image" Target="../media/image2.gif"/><Relationship Id="rId4" Type="http://schemas.openxmlformats.org/officeDocument/2006/relationships/image" Target="cid:image002.png@01D6C70D.010ED5A0"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cid:image004.png@01D6C70D.010ED5A0" TargetMode="External"/><Relationship Id="rId5" Type="http://schemas.openxmlformats.org/officeDocument/2006/relationships/image" Target="../media/image2.gif"/><Relationship Id="rId4" Type="http://schemas.openxmlformats.org/officeDocument/2006/relationships/image" Target="cid:image002.png@01D6C70D.010ED5A0"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cid:image004.png@01D6C70D.010ED5A0" TargetMode="External"/><Relationship Id="rId5" Type="http://schemas.openxmlformats.org/officeDocument/2006/relationships/image" Target="../media/image2.gif"/><Relationship Id="rId4" Type="http://schemas.openxmlformats.org/officeDocument/2006/relationships/image" Target="cid:image002.png@01D6C70D.010ED5A0"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cid:image004.png@01D6C70D.010ED5A0" TargetMode="External"/><Relationship Id="rId5" Type="http://schemas.openxmlformats.org/officeDocument/2006/relationships/image" Target="../media/image2.gif"/><Relationship Id="rId4" Type="http://schemas.openxmlformats.org/officeDocument/2006/relationships/image" Target="cid:image002.png@01D6C70D.010ED5A0" TargetMode="External"/></Relationships>
</file>

<file path=ppt/slides/_rels/slide4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cid:image004.png@01D6C70D.010ED5A0" TargetMode="External"/><Relationship Id="rId5" Type="http://schemas.openxmlformats.org/officeDocument/2006/relationships/image" Target="../media/image2.gif"/><Relationship Id="rId4" Type="http://schemas.openxmlformats.org/officeDocument/2006/relationships/image" Target="cid:image002.png@01D6C70D.010ED5A0" TargetMode="External"/></Relationships>
</file>

<file path=ppt/slides/_rels/slide41.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cid:image004.png@01D6C70D.010ED5A0" TargetMode="External"/><Relationship Id="rId5" Type="http://schemas.openxmlformats.org/officeDocument/2006/relationships/image" Target="../media/image2.gif"/><Relationship Id="rId4" Type="http://schemas.openxmlformats.org/officeDocument/2006/relationships/image" Target="cid:image002.png@01D6C70D.010ED5A0" TargetMode="External"/></Relationships>
</file>

<file path=ppt/slides/_rels/slide42.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1.png"/><Relationship Id="rId7"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cid:image004.png@01D6C70D.010ED5A0" TargetMode="External"/><Relationship Id="rId5" Type="http://schemas.openxmlformats.org/officeDocument/2006/relationships/image" Target="../media/image2.gif"/><Relationship Id="rId4" Type="http://schemas.openxmlformats.org/officeDocument/2006/relationships/image" Target="cid:image002.png@01D6C70D.010ED5A0"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jp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cid:image004.png@01D6C70D.010ED5A0" TargetMode="External"/><Relationship Id="rId5" Type="http://schemas.openxmlformats.org/officeDocument/2006/relationships/image" Target="../media/image2.gif"/><Relationship Id="rId4" Type="http://schemas.openxmlformats.org/officeDocument/2006/relationships/image" Target="cid:image002.png@01D6C70D.010ED5A0"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jp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cid:image004.png@01D6C70D.010ED5A0" TargetMode="External"/><Relationship Id="rId5" Type="http://schemas.openxmlformats.org/officeDocument/2006/relationships/image" Target="../media/image2.gif"/><Relationship Id="rId4" Type="http://schemas.openxmlformats.org/officeDocument/2006/relationships/image" Target="cid:image002.png@01D6C70D.010ED5A0" TargetMode="External"/></Relationships>
</file>

<file path=ppt/slides/_rels/slide45.xml.rels><?xml version="1.0" encoding="UTF-8" standalone="yes"?>
<Relationships xmlns="http://schemas.openxmlformats.org/package/2006/relationships"><Relationship Id="rId8" Type="http://schemas.openxmlformats.org/officeDocument/2006/relationships/image" Target="../media/image45.jpeg"/><Relationship Id="rId13" Type="http://schemas.openxmlformats.org/officeDocument/2006/relationships/image" Target="../media/image49.jpeg"/><Relationship Id="rId3" Type="http://schemas.openxmlformats.org/officeDocument/2006/relationships/image" Target="../media/image1.png"/><Relationship Id="rId7" Type="http://schemas.openxmlformats.org/officeDocument/2006/relationships/image" Target="../media/image44.jpeg"/><Relationship Id="rId12" Type="http://schemas.openxmlformats.org/officeDocument/2006/relationships/image" Target="../media/image48.jpe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cid:image004.png@01D6C70D.010ED5A0" TargetMode="External"/><Relationship Id="rId11" Type="http://schemas.openxmlformats.org/officeDocument/2006/relationships/image" Target="../media/image4.jpg"/><Relationship Id="rId5" Type="http://schemas.openxmlformats.org/officeDocument/2006/relationships/image" Target="../media/image2.gif"/><Relationship Id="rId10" Type="http://schemas.openxmlformats.org/officeDocument/2006/relationships/image" Target="../media/image47.jpeg"/><Relationship Id="rId4" Type="http://schemas.openxmlformats.org/officeDocument/2006/relationships/image" Target="cid:image002.png@01D6C70D.010ED5A0" TargetMode="External"/><Relationship Id="rId9" Type="http://schemas.openxmlformats.org/officeDocument/2006/relationships/image" Target="../media/image46.jpe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0.jpe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cid:image004.png@01D6C70D.010ED5A0" TargetMode="External"/><Relationship Id="rId5" Type="http://schemas.openxmlformats.org/officeDocument/2006/relationships/image" Target="../media/image2.gif"/><Relationship Id="rId4" Type="http://schemas.openxmlformats.org/officeDocument/2006/relationships/image" Target="cid:image002.png@01D6C70D.010ED5A0" TargetMode="External"/></Relationships>
</file>

<file path=ppt/slides/_rels/slide47.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1.png"/><Relationship Id="rId7" Type="http://schemas.openxmlformats.org/officeDocument/2006/relationships/image" Target="../media/image51.jpeg"/><Relationship Id="rId12" Type="http://schemas.openxmlformats.org/officeDocument/2006/relationships/image" Target="../media/image56.jpe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cid:image004.png@01D6C70D.010ED5A0" TargetMode="External"/><Relationship Id="rId11" Type="http://schemas.openxmlformats.org/officeDocument/2006/relationships/image" Target="../media/image55.jpeg"/><Relationship Id="rId5" Type="http://schemas.openxmlformats.org/officeDocument/2006/relationships/image" Target="../media/image2.gif"/><Relationship Id="rId10" Type="http://schemas.openxmlformats.org/officeDocument/2006/relationships/image" Target="../media/image54.jpeg"/><Relationship Id="rId4" Type="http://schemas.openxmlformats.org/officeDocument/2006/relationships/image" Target="cid:image002.png@01D6C70D.010ED5A0" TargetMode="External"/><Relationship Id="rId9" Type="http://schemas.openxmlformats.org/officeDocument/2006/relationships/image" Target="../media/image53.jpeg"/></Relationships>
</file>

<file path=ppt/slides/_rels/slide48.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image" Target="cid:image004.png@01D6C70D.010ED5A0" TargetMode="External"/><Relationship Id="rId7" Type="http://schemas.openxmlformats.org/officeDocument/2006/relationships/image" Target="../media/image58.jpg"/><Relationship Id="rId2" Type="http://schemas.openxmlformats.org/officeDocument/2006/relationships/image" Target="../media/image2.gif"/><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cid:image002.png@01D6C70D.010ED5A0" TargetMode="External"/><Relationship Id="rId10" Type="http://schemas.openxmlformats.org/officeDocument/2006/relationships/image" Target="../media/image60.jpg"/><Relationship Id="rId4" Type="http://schemas.openxmlformats.org/officeDocument/2006/relationships/image" Target="../media/image1.png"/><Relationship Id="rId9" Type="http://schemas.openxmlformats.org/officeDocument/2006/relationships/image" Target="../media/image59.jpeg"/></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cid:image004.png@01D6C70D.010ED5A0" TargetMode="External"/><Relationship Id="rId5" Type="http://schemas.openxmlformats.org/officeDocument/2006/relationships/image" Target="../media/image2.gif"/><Relationship Id="rId4" Type="http://schemas.openxmlformats.org/officeDocument/2006/relationships/image" Target="cid:image002.png@01D6C70D.010ED5A0"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cid:image004.png@01D6C70D.010ED5A0" TargetMode="External"/><Relationship Id="rId2" Type="http://schemas.openxmlformats.org/officeDocument/2006/relationships/image" Target="../media/image2.gif"/><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cid:image002.png@01D6C70D.010ED5A0" TargetMode="External"/><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3" Type="http://schemas.openxmlformats.org/officeDocument/2006/relationships/image" Target="cid:image002.png@01D6C70D.010ED5A0" TargetMode="Externa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cid:image004.png@01D6C70D.010ED5A0" TargetMode="External"/><Relationship Id="rId4" Type="http://schemas.openxmlformats.org/officeDocument/2006/relationships/image" Target="../media/image2.gif"/></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cid:image004.png@01D6C70D.010ED5A0" TargetMode="External"/><Relationship Id="rId5" Type="http://schemas.openxmlformats.org/officeDocument/2006/relationships/image" Target="../media/image2.gif"/><Relationship Id="rId4" Type="http://schemas.openxmlformats.org/officeDocument/2006/relationships/image" Target="cid:image002.png@01D6C70D.010ED5A0"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cid:image002.png@01D6C70D.010ED5A0" TargetMode="Externa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cid:image004.png@01D6C70D.010ED5A0" TargetMode="External"/><Relationship Id="rId4" Type="http://schemas.openxmlformats.org/officeDocument/2006/relationships/image" Target="../media/image2.gif"/></Relationships>
</file>

<file path=ppt/slides/_rels/slide54.xml.rels><?xml version="1.0" encoding="UTF-8" standalone="yes"?>
<Relationships xmlns="http://schemas.openxmlformats.org/package/2006/relationships"><Relationship Id="rId3" Type="http://schemas.openxmlformats.org/officeDocument/2006/relationships/image" Target="cid:image002.png@01D6C70D.010ED5A0" TargetMode="Externa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cid:image004.png@01D6C70D.010ED5A0" TargetMode="External"/><Relationship Id="rId4" Type="http://schemas.openxmlformats.org/officeDocument/2006/relationships/image" Target="../media/image2.gif"/></Relationships>
</file>

<file path=ppt/slides/_rels/slide55.xml.rels><?xml version="1.0" encoding="UTF-8" standalone="yes"?>
<Relationships xmlns="http://schemas.openxmlformats.org/package/2006/relationships"><Relationship Id="rId3" Type="http://schemas.openxmlformats.org/officeDocument/2006/relationships/image" Target="cid:image002.png@01D6C70D.010ED5A0" TargetMode="Externa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cid:image004.png@01D6C70D.010ED5A0" TargetMode="External"/><Relationship Id="rId4" Type="http://schemas.openxmlformats.org/officeDocument/2006/relationships/image" Target="../media/image2.gif"/></Relationships>
</file>

<file path=ppt/slides/_rels/slide56.xml.rels><?xml version="1.0" encoding="UTF-8" standalone="yes"?>
<Relationships xmlns="http://schemas.openxmlformats.org/package/2006/relationships"><Relationship Id="rId3" Type="http://schemas.openxmlformats.org/officeDocument/2006/relationships/image" Target="cid:image002.png@01D6C70D.010ED5A0" TargetMode="Externa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cid:image004.png@01D6C70D.010ED5A0" TargetMode="External"/><Relationship Id="rId4" Type="http://schemas.openxmlformats.org/officeDocument/2006/relationships/image" Target="../media/image2.gif"/></Relationships>
</file>

<file path=ppt/slides/_rels/slide57.xml.rels><?xml version="1.0" encoding="UTF-8" standalone="yes"?>
<Relationships xmlns="http://schemas.openxmlformats.org/package/2006/relationships"><Relationship Id="rId3" Type="http://schemas.openxmlformats.org/officeDocument/2006/relationships/image" Target="cid:image002.png@01D6C70D.010ED5A0"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cid:image004.png@01D6C70D.010ED5A0" TargetMode="External"/><Relationship Id="rId4" Type="http://schemas.openxmlformats.org/officeDocument/2006/relationships/image" Target="../media/image2.gif"/></Relationships>
</file>

<file path=ppt/slides/_rels/slide58.xml.rels><?xml version="1.0" encoding="UTF-8" standalone="yes"?>
<Relationships xmlns="http://schemas.openxmlformats.org/package/2006/relationships"><Relationship Id="rId3" Type="http://schemas.openxmlformats.org/officeDocument/2006/relationships/image" Target="cid:image002.png@01D6C70D.010ED5A0" TargetMode="External"/><Relationship Id="rId7" Type="http://schemas.openxmlformats.org/officeDocument/2006/relationships/image" Target="../media/image6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cid:image004.png@01D6C70D.010ED5A0" TargetMode="External"/><Relationship Id="rId4" Type="http://schemas.openxmlformats.org/officeDocument/2006/relationships/image" Target="../media/image2.gif"/></Relationships>
</file>

<file path=ppt/slides/_rels/slide59.xml.rels><?xml version="1.0" encoding="UTF-8" standalone="yes"?>
<Relationships xmlns="http://schemas.openxmlformats.org/package/2006/relationships"><Relationship Id="rId3" Type="http://schemas.openxmlformats.org/officeDocument/2006/relationships/image" Target="cid:image002.png@01D6C70D.010ED5A0"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cid:image004.png@01D6C70D.010ED5A0" TargetMode="External"/><Relationship Id="rId4" Type="http://schemas.openxmlformats.org/officeDocument/2006/relationships/image" Target="../media/image2.gif"/></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cid:image004.png@01D6C70D.010ED5A0" TargetMode="External"/><Relationship Id="rId5" Type="http://schemas.openxmlformats.org/officeDocument/2006/relationships/image" Target="../media/image2.gif"/><Relationship Id="rId4" Type="http://schemas.openxmlformats.org/officeDocument/2006/relationships/image" Target="cid:image002.png@01D6C70D.010ED5A0"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cid:image002.png@01D6C70D.010ED5A0"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cid:image004.png@01D6C70D.010ED5A0" TargetMode="External"/><Relationship Id="rId4" Type="http://schemas.openxmlformats.org/officeDocument/2006/relationships/image" Target="../media/image2.gif"/></Relationships>
</file>

<file path=ppt/slides/_rels/slide61.xml.rels><?xml version="1.0" encoding="UTF-8" standalone="yes"?>
<Relationships xmlns="http://schemas.openxmlformats.org/package/2006/relationships"><Relationship Id="rId3" Type="http://schemas.openxmlformats.org/officeDocument/2006/relationships/image" Target="cid:image002.png@01D6C70D.010ED5A0" TargetMode="Externa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cid:image004.png@01D6C70D.010ED5A0" TargetMode="External"/><Relationship Id="rId4" Type="http://schemas.openxmlformats.org/officeDocument/2006/relationships/image" Target="../media/image2.gif"/></Relationships>
</file>

<file path=ppt/slides/_rels/slide62.xml.rels><?xml version="1.0" encoding="UTF-8" standalone="yes"?>
<Relationships xmlns="http://schemas.openxmlformats.org/package/2006/relationships"><Relationship Id="rId3" Type="http://schemas.openxmlformats.org/officeDocument/2006/relationships/image" Target="cid:image002.png@01D6C70D.010ED5A0" TargetMode="Externa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cid:image004.png@01D6C70D.010ED5A0" TargetMode="External"/><Relationship Id="rId4" Type="http://schemas.openxmlformats.org/officeDocument/2006/relationships/image" Target="../media/image2.gif"/></Relationships>
</file>

<file path=ppt/slides/_rels/slide63.xml.rels><?xml version="1.0" encoding="UTF-8" standalone="yes"?>
<Relationships xmlns="http://schemas.openxmlformats.org/package/2006/relationships"><Relationship Id="rId3" Type="http://schemas.openxmlformats.org/officeDocument/2006/relationships/image" Target="cid:image002.png@01D6C70D.010ED5A0" TargetMode="Externa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cid:image004.png@01D6C70D.010ED5A0" TargetMode="External"/><Relationship Id="rId4" Type="http://schemas.openxmlformats.org/officeDocument/2006/relationships/image" Target="../media/image2.gif"/></Relationships>
</file>

<file path=ppt/slides/_rels/slide64.xml.rels><?xml version="1.0" encoding="UTF-8" standalone="yes"?>
<Relationships xmlns="http://schemas.openxmlformats.org/package/2006/relationships"><Relationship Id="rId3" Type="http://schemas.openxmlformats.org/officeDocument/2006/relationships/image" Target="cid:image002.png@01D6C70D.010ED5A0" TargetMode="Externa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cid:image004.png@01D6C70D.010ED5A0" TargetMode="External"/><Relationship Id="rId4" Type="http://schemas.openxmlformats.org/officeDocument/2006/relationships/image" Target="../media/image2.gif"/></Relationships>
</file>

<file path=ppt/slides/_rels/slide65.xml.rels><?xml version="1.0" encoding="UTF-8" standalone="yes"?>
<Relationships xmlns="http://schemas.openxmlformats.org/package/2006/relationships"><Relationship Id="rId3" Type="http://schemas.openxmlformats.org/officeDocument/2006/relationships/image" Target="cid:image002.png@01D6C70D.010ED5A0" TargetMode="External"/><Relationship Id="rId7" Type="http://schemas.openxmlformats.org/officeDocument/2006/relationships/image" Target="../media/image65.emf"/><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4.emf"/><Relationship Id="rId5" Type="http://schemas.openxmlformats.org/officeDocument/2006/relationships/image" Target="cid:image004.png@01D6C70D.010ED5A0" TargetMode="External"/><Relationship Id="rId4" Type="http://schemas.openxmlformats.org/officeDocument/2006/relationships/image" Target="../media/image2.gif"/></Relationships>
</file>

<file path=ppt/slides/_rels/slide66.xml.rels><?xml version="1.0" encoding="UTF-8" standalone="yes"?>
<Relationships xmlns="http://schemas.openxmlformats.org/package/2006/relationships"><Relationship Id="rId3" Type="http://schemas.openxmlformats.org/officeDocument/2006/relationships/image" Target="cid:image002.png@01D6C70D.010ED5A0" TargetMode="Externa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cid:image004.png@01D6C70D.010ED5A0" TargetMode="External"/><Relationship Id="rId4" Type="http://schemas.openxmlformats.org/officeDocument/2006/relationships/image" Target="../media/image2.gif"/></Relationships>
</file>

<file path=ppt/slides/_rels/slide67.xml.rels><?xml version="1.0" encoding="UTF-8" standalone="yes"?>
<Relationships xmlns="http://schemas.openxmlformats.org/package/2006/relationships"><Relationship Id="rId8" Type="http://schemas.openxmlformats.org/officeDocument/2006/relationships/image" Target="../media/image68.emf"/><Relationship Id="rId3" Type="http://schemas.openxmlformats.org/officeDocument/2006/relationships/image" Target="cid:image002.png@01D6C70D.010ED5A0" TargetMode="External"/><Relationship Id="rId7" Type="http://schemas.openxmlformats.org/officeDocument/2006/relationships/image" Target="../media/image67.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cid:image004.png@01D6C70D.010ED5A0" TargetMode="External"/><Relationship Id="rId4" Type="http://schemas.openxmlformats.org/officeDocument/2006/relationships/image" Target="../media/image2.gif"/></Relationships>
</file>

<file path=ppt/slides/_rels/slide68.xml.rels><?xml version="1.0" encoding="UTF-8" standalone="yes"?>
<Relationships xmlns="http://schemas.openxmlformats.org/package/2006/relationships"><Relationship Id="rId3" Type="http://schemas.openxmlformats.org/officeDocument/2006/relationships/image" Target="cid:image002.png@01D6C70D.010ED5A0"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cid:image004.png@01D6C70D.010ED5A0" TargetMode="External"/><Relationship Id="rId4" Type="http://schemas.openxmlformats.org/officeDocument/2006/relationships/image" Target="../media/image2.gif"/></Relationships>
</file>

<file path=ppt/slides/_rels/slide69.xml.rels><?xml version="1.0" encoding="UTF-8" standalone="yes"?>
<Relationships xmlns="http://schemas.openxmlformats.org/package/2006/relationships"><Relationship Id="rId3" Type="http://schemas.openxmlformats.org/officeDocument/2006/relationships/image" Target="cid:image002.png@01D6C70D.010ED5A0"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cid:image004.png@01D6C70D.010ED5A0" TargetMode="External"/><Relationship Id="rId4" Type="http://schemas.openxmlformats.org/officeDocument/2006/relationships/image" Target="../media/image2.gif"/></Relationships>
</file>

<file path=ppt/slides/_rels/slide7.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1.png"/><Relationship Id="rId7" Type="http://schemas.openxmlformats.org/officeDocument/2006/relationships/image" Target="../media/image7.em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cid:image004.png@01D6C70D.010ED5A0" TargetMode="External"/><Relationship Id="rId5" Type="http://schemas.openxmlformats.org/officeDocument/2006/relationships/image" Target="../media/image2.gif"/><Relationship Id="rId4" Type="http://schemas.openxmlformats.org/officeDocument/2006/relationships/image" Target="cid:image002.png@01D6C70D.010ED5A0" TargetMode="External"/><Relationship Id="rId9" Type="http://schemas.openxmlformats.org/officeDocument/2006/relationships/image" Target="../media/image9.emf"/></Relationships>
</file>

<file path=ppt/slides/_rels/slide70.xml.rels><?xml version="1.0" encoding="UTF-8" standalone="yes"?>
<Relationships xmlns="http://schemas.openxmlformats.org/package/2006/relationships"><Relationship Id="rId3" Type="http://schemas.openxmlformats.org/officeDocument/2006/relationships/image" Target="cid:image002.png@01D6C70D.010ED5A0"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cid:image004.png@01D6C70D.010ED5A0" TargetMode="External"/><Relationship Id="rId4" Type="http://schemas.openxmlformats.org/officeDocument/2006/relationships/image" Target="../media/image2.gif"/></Relationships>
</file>

<file path=ppt/slides/_rels/slide71.xml.rels><?xml version="1.0" encoding="UTF-8" standalone="yes"?>
<Relationships xmlns="http://schemas.openxmlformats.org/package/2006/relationships"><Relationship Id="rId3" Type="http://schemas.openxmlformats.org/officeDocument/2006/relationships/image" Target="cid:image002.png@01D6C70D.010ED5A0"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cid:image004.png@01D6C70D.010ED5A0" TargetMode="External"/><Relationship Id="rId4" Type="http://schemas.openxmlformats.org/officeDocument/2006/relationships/image" Target="../media/image2.gif"/></Relationships>
</file>

<file path=ppt/slides/_rels/slide72.xml.rels><?xml version="1.0" encoding="UTF-8" standalone="yes"?>
<Relationships xmlns="http://schemas.openxmlformats.org/package/2006/relationships"><Relationship Id="rId3" Type="http://schemas.openxmlformats.org/officeDocument/2006/relationships/image" Target="cid:image002.png@01D6C70D.010ED5A0"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cid:image004.png@01D6C70D.010ED5A0" TargetMode="External"/><Relationship Id="rId4" Type="http://schemas.openxmlformats.org/officeDocument/2006/relationships/image" Target="../media/image2.gif"/></Relationships>
</file>

<file path=ppt/slides/_rels/slide73.xml.rels><?xml version="1.0" encoding="UTF-8" standalone="yes"?>
<Relationships xmlns="http://schemas.openxmlformats.org/package/2006/relationships"><Relationship Id="rId3" Type="http://schemas.openxmlformats.org/officeDocument/2006/relationships/image" Target="cid:image002.png@01D6C70D.010ED5A0"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cid:image004.png@01D6C70D.010ED5A0" TargetMode="External"/><Relationship Id="rId4" Type="http://schemas.openxmlformats.org/officeDocument/2006/relationships/image" Target="../media/image2.gif"/></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cid:image004.png@01D6C70D.010ED5A0" TargetMode="External"/><Relationship Id="rId5" Type="http://schemas.openxmlformats.org/officeDocument/2006/relationships/image" Target="../media/image2.gif"/><Relationship Id="rId4" Type="http://schemas.openxmlformats.org/officeDocument/2006/relationships/image" Target="cid:image002.png@01D6C70D.010ED5A0"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cid:image002.png@01D6C70D.010ED5A0" TargetMode="Externa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cid:image004.png@01D6C70D.010ED5A0" TargetMode="External"/><Relationship Id="rId4" Type="http://schemas.openxmlformats.org/officeDocument/2006/relationships/image" Target="../media/image2.gif"/></Relationships>
</file>

<file path=ppt/slides/_rels/slide76.xml.rels><?xml version="1.0" encoding="UTF-8" standalone="yes"?>
<Relationships xmlns="http://schemas.openxmlformats.org/package/2006/relationships"><Relationship Id="rId3" Type="http://schemas.openxmlformats.org/officeDocument/2006/relationships/image" Target="cid:image002.png@01D6C70D.010ED5A0" TargetMode="Externa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cid:image004.png@01D6C70D.010ED5A0" TargetMode="External"/><Relationship Id="rId4" Type="http://schemas.openxmlformats.org/officeDocument/2006/relationships/image" Target="../media/image2.gif"/></Relationships>
</file>

<file path=ppt/slides/_rels/slide77.xml.rels><?xml version="1.0" encoding="UTF-8" standalone="yes"?>
<Relationships xmlns="http://schemas.openxmlformats.org/package/2006/relationships"><Relationship Id="rId3" Type="http://schemas.openxmlformats.org/officeDocument/2006/relationships/image" Target="cid:image002.png@01D6C70D.010ED5A0"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cid:image004.png@01D6C70D.010ED5A0" TargetMode="External"/><Relationship Id="rId4" Type="http://schemas.openxmlformats.org/officeDocument/2006/relationships/image" Target="../media/image2.gif"/></Relationships>
</file>

<file path=ppt/slides/_rels/slide78.xml.rels><?xml version="1.0" encoding="UTF-8" standalone="yes"?>
<Relationships xmlns="http://schemas.openxmlformats.org/package/2006/relationships"><Relationship Id="rId3" Type="http://schemas.openxmlformats.org/officeDocument/2006/relationships/image" Target="cid:image002.png@01D6C70D.010ED5A0"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cid:image004.png@01D6C70D.010ED5A0" TargetMode="External"/><Relationship Id="rId4" Type="http://schemas.openxmlformats.org/officeDocument/2006/relationships/image" Target="../media/image2.gif"/></Relationships>
</file>

<file path=ppt/slides/_rels/slide79.xml.rels><?xml version="1.0" encoding="UTF-8" standalone="yes"?>
<Relationships xmlns="http://schemas.openxmlformats.org/package/2006/relationships"><Relationship Id="rId3" Type="http://schemas.openxmlformats.org/officeDocument/2006/relationships/image" Target="cid:image002.png@01D6C70D.010ED5A0" TargetMode="Externa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cid:image004.png@01D6C70D.010ED5A0" TargetMode="External"/><Relationship Id="rId4" Type="http://schemas.openxmlformats.org/officeDocument/2006/relationships/image" Target="../media/image2.gif"/></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cid:image004.png@01D6C70D.010ED5A0" TargetMode="External"/><Relationship Id="rId5" Type="http://schemas.openxmlformats.org/officeDocument/2006/relationships/image" Target="../media/image2.gif"/><Relationship Id="rId4" Type="http://schemas.openxmlformats.org/officeDocument/2006/relationships/image" Target="cid:image002.png@01D6C70D.010ED5A0"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cid:image002.png@01D6C70D.010ED5A0"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cid:image004.png@01D6C70D.010ED5A0" TargetMode="External"/><Relationship Id="rId4" Type="http://schemas.openxmlformats.org/officeDocument/2006/relationships/image" Target="../media/image2.gif"/></Relationships>
</file>

<file path=ppt/slides/_rels/slide81.xml.rels><?xml version="1.0" encoding="UTF-8" standalone="yes"?>
<Relationships xmlns="http://schemas.openxmlformats.org/package/2006/relationships"><Relationship Id="rId3" Type="http://schemas.openxmlformats.org/officeDocument/2006/relationships/image" Target="cid:image002.png@01D6C70D.010ED5A0" TargetMode="Externa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cid:image004.png@01D6C70D.010ED5A0" TargetMode="External"/><Relationship Id="rId4" Type="http://schemas.openxmlformats.org/officeDocument/2006/relationships/image" Target="../media/image2.gif"/></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emf"/><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cid:image004.png@01D6C70D.010ED5A0" TargetMode="External"/><Relationship Id="rId5" Type="http://schemas.openxmlformats.org/officeDocument/2006/relationships/image" Target="../media/image2.gif"/><Relationship Id="rId4" Type="http://schemas.openxmlformats.org/officeDocument/2006/relationships/image" Target="cid:image002.png@01D6C70D.010ED5A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2434750"/>
            <a:ext cx="9631680" cy="2387600"/>
          </a:xfrm>
        </p:spPr>
        <p:txBody>
          <a:bodyPr>
            <a:normAutofit/>
          </a:bodyPr>
          <a:lstStyle/>
          <a:p>
            <a:r>
              <a:rPr lang="fr-FR" sz="5400" b="1" dirty="0">
                <a:solidFill>
                  <a:srgbClr val="002060"/>
                </a:solidFill>
                <a:latin typeface="Arial" panose="020B0604020202020204" pitchFamily="34" charset="0"/>
                <a:cs typeface="Arial" panose="020B0604020202020204" pitchFamily="34" charset="0"/>
              </a:rPr>
              <a:t>Assemblée générale 2025</a:t>
            </a:r>
            <a:br>
              <a:rPr lang="fr-FR" sz="5400" dirty="0">
                <a:solidFill>
                  <a:srgbClr val="002060"/>
                </a:solidFill>
                <a:latin typeface="Arial" panose="020B0604020202020204" pitchFamily="34" charset="0"/>
                <a:cs typeface="Arial" panose="020B0604020202020204" pitchFamily="34" charset="0"/>
              </a:rPr>
            </a:br>
            <a:br>
              <a:rPr lang="fr-FR" sz="5400" dirty="0">
                <a:solidFill>
                  <a:srgbClr val="002060"/>
                </a:solidFill>
                <a:latin typeface="Arial" panose="020B0604020202020204" pitchFamily="34" charset="0"/>
                <a:cs typeface="Arial" panose="020B0604020202020204" pitchFamily="34" charset="0"/>
              </a:rPr>
            </a:br>
            <a:r>
              <a:rPr lang="fr-FR" sz="2400" dirty="0">
                <a:solidFill>
                  <a:srgbClr val="002060"/>
                </a:solidFill>
                <a:latin typeface="Arial" panose="020B0604020202020204" pitchFamily="34" charset="0"/>
                <a:cs typeface="Arial" panose="020B0604020202020204" pitchFamily="34" charset="0"/>
              </a:rPr>
              <a:t>5 mars 2024- Golf d’Esery Grand Genève</a:t>
            </a:r>
            <a:endParaRPr lang="fr-FR" sz="5400" dirty="0">
              <a:solidFill>
                <a:srgbClr val="002060"/>
              </a:solidFill>
              <a:latin typeface="Arial" panose="020B0604020202020204" pitchFamily="34" charset="0"/>
              <a:cs typeface="Arial" panose="020B0604020202020204" pitchFamily="34" charset="0"/>
            </a:endParaRPr>
          </a:p>
        </p:txBody>
      </p:sp>
      <p:sp>
        <p:nvSpPr>
          <p:cNvPr id="4" name="Espace réservé de la date 3"/>
          <p:cNvSpPr>
            <a:spLocks noGrp="1"/>
          </p:cNvSpPr>
          <p:nvPr>
            <p:ph type="dt" sz="half" idx="10"/>
          </p:nvPr>
        </p:nvSpPr>
        <p:spPr/>
        <p:txBody>
          <a:bodyPr/>
          <a:lstStyle/>
          <a:p>
            <a:r>
              <a:rPr lang="fr-FR" dirty="0"/>
              <a:t>05/03/2024</a:t>
            </a:r>
          </a:p>
        </p:txBody>
      </p:sp>
      <p:sp>
        <p:nvSpPr>
          <p:cNvPr id="5" name="Espace réservé du pied de page 4"/>
          <p:cNvSpPr>
            <a:spLocks noGrp="1"/>
          </p:cNvSpPr>
          <p:nvPr>
            <p:ph type="ftr" sz="quarter" idx="11"/>
          </p:nvPr>
        </p:nvSpPr>
        <p:spPr/>
        <p:txBody>
          <a:bodyPr/>
          <a:lstStyle/>
          <a:p>
            <a:r>
              <a:rPr lang="fr-FR" dirty="0"/>
              <a:t>AG2024-CDGOLF74</a:t>
            </a:r>
          </a:p>
        </p:txBody>
      </p:sp>
      <p:sp>
        <p:nvSpPr>
          <p:cNvPr id="6" name="Espace réservé du numéro de diapositive 5"/>
          <p:cNvSpPr>
            <a:spLocks noGrp="1"/>
          </p:cNvSpPr>
          <p:nvPr>
            <p:ph type="sldNum" sz="quarter" idx="12"/>
          </p:nvPr>
        </p:nvSpPr>
        <p:spPr/>
        <p:txBody>
          <a:bodyPr/>
          <a:lstStyle/>
          <a:p>
            <a:fld id="{9ABA40AF-CFC4-408B-AB54-B951AA351C46}" type="slidenum">
              <a:rPr lang="fr-FR" smtClean="0"/>
              <a:t>1</a:t>
            </a:fld>
            <a:endParaRPr lang="fr-FR"/>
          </a:p>
        </p:txBody>
      </p:sp>
      <p:pic>
        <p:nvPicPr>
          <p:cNvPr id="7" name="Image 6" descr="LOGO_FFGOLF_HAUTE_SAVOIE3"/>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85394" y="286124"/>
            <a:ext cx="1079382" cy="614627"/>
          </a:xfrm>
          <a:prstGeom prst="rect">
            <a:avLst/>
          </a:prstGeom>
          <a:noFill/>
          <a:ln>
            <a:noFill/>
          </a:ln>
        </p:spPr>
      </p:pic>
      <p:pic>
        <p:nvPicPr>
          <p:cNvPr id="8" name="Image 7" descr="cid:image004.png@01D6C70D.010ED5A0"/>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1524000" y="302950"/>
            <a:ext cx="570221" cy="580973"/>
          </a:xfrm>
          <a:prstGeom prst="rect">
            <a:avLst/>
          </a:prstGeom>
          <a:noFill/>
          <a:ln>
            <a:noFill/>
          </a:ln>
        </p:spPr>
      </p:pic>
      <p:pic>
        <p:nvPicPr>
          <p:cNvPr id="9" name="Image 8">
            <a:extLst>
              <a:ext uri="{FF2B5EF4-FFF2-40B4-BE49-F238E27FC236}">
                <a16:creationId xmlns:a16="http://schemas.microsoft.com/office/drawing/2014/main" id="{D8E56334-B1C2-157A-35CA-2D454F2E993A}"/>
              </a:ext>
            </a:extLst>
          </p:cNvPr>
          <p:cNvPicPr>
            <a:picLocks noChangeAspect="1"/>
          </p:cNvPicPr>
          <p:nvPr/>
        </p:nvPicPr>
        <p:blipFill>
          <a:blip r:embed="rId6"/>
          <a:stretch>
            <a:fillRect/>
          </a:stretch>
        </p:blipFill>
        <p:spPr>
          <a:xfrm>
            <a:off x="7353091" y="5268043"/>
            <a:ext cx="4000709" cy="728028"/>
          </a:xfrm>
          <a:prstGeom prst="rect">
            <a:avLst/>
          </a:prstGeom>
        </p:spPr>
      </p:pic>
      <p:pic>
        <p:nvPicPr>
          <p:cNvPr id="11" name="Image 10" descr="Une image contenant texte, Police, logo, symbole&#10;&#10;Description générée automatiquement">
            <a:extLst>
              <a:ext uri="{FF2B5EF4-FFF2-40B4-BE49-F238E27FC236}">
                <a16:creationId xmlns:a16="http://schemas.microsoft.com/office/drawing/2014/main" id="{8A5812F8-D8AC-9C90-7051-7C72F6EE18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8320" y="4765438"/>
            <a:ext cx="4762500" cy="1647825"/>
          </a:xfrm>
          <a:prstGeom prst="rect">
            <a:avLst/>
          </a:prstGeom>
        </p:spPr>
      </p:pic>
    </p:spTree>
    <p:extLst>
      <p:ext uri="{BB962C8B-B14F-4D97-AF65-F5344CB8AC3E}">
        <p14:creationId xmlns:p14="http://schemas.microsoft.com/office/powerpoint/2010/main" val="7686833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858963"/>
            <a:ext cx="9144000" cy="2387600"/>
          </a:xfrm>
        </p:spPr>
        <p:txBody>
          <a:bodyPr>
            <a:normAutofit/>
          </a:bodyPr>
          <a:lstStyle/>
          <a:p>
            <a:r>
              <a:rPr lang="fr-FR" sz="3600" b="1" dirty="0">
                <a:solidFill>
                  <a:srgbClr val="002060"/>
                </a:solidFill>
                <a:latin typeface="Arial" panose="020B0604020202020204" pitchFamily="34" charset="0"/>
                <a:cs typeface="Arial" panose="020B0604020202020204" pitchFamily="34" charset="0"/>
              </a:rPr>
              <a:t>Rapport sportif 2024 – Jeunes</a:t>
            </a:r>
            <a:br>
              <a:rPr lang="fr-FR" sz="3600" b="1" dirty="0">
                <a:solidFill>
                  <a:srgbClr val="002060"/>
                </a:solidFill>
                <a:latin typeface="Arial" panose="020B0604020202020204" pitchFamily="34" charset="0"/>
                <a:cs typeface="Arial" panose="020B0604020202020204" pitchFamily="34" charset="0"/>
              </a:rPr>
            </a:br>
            <a:br>
              <a:rPr lang="fr-FR" sz="3600" b="1" dirty="0">
                <a:solidFill>
                  <a:srgbClr val="002060"/>
                </a:solidFill>
                <a:latin typeface="Arial" panose="020B0604020202020204" pitchFamily="34" charset="0"/>
                <a:cs typeface="Arial" panose="020B0604020202020204" pitchFamily="34" charset="0"/>
              </a:rPr>
            </a:br>
            <a:r>
              <a:rPr lang="fr-FR" sz="2400" b="1" dirty="0">
                <a:solidFill>
                  <a:srgbClr val="002060"/>
                </a:solidFill>
                <a:latin typeface="Arial" panose="020B0604020202020204" pitchFamily="34" charset="0"/>
                <a:cs typeface="Arial" panose="020B0604020202020204" pitchFamily="34" charset="0"/>
              </a:rPr>
              <a:t>Loïc LANDOAS (entraineur du CD74)</a:t>
            </a:r>
          </a:p>
        </p:txBody>
      </p:sp>
      <p:sp>
        <p:nvSpPr>
          <p:cNvPr id="3" name="Sous-titre 2"/>
          <p:cNvSpPr>
            <a:spLocks noGrp="1"/>
          </p:cNvSpPr>
          <p:nvPr>
            <p:ph type="subTitle" idx="1"/>
          </p:nvPr>
        </p:nvSpPr>
        <p:spPr/>
        <p:txBody>
          <a:bodyPr>
            <a:normAutofit/>
          </a:bodyPr>
          <a:lstStyle/>
          <a:p>
            <a:endParaRPr lang="fr-FR" dirty="0">
              <a:solidFill>
                <a:srgbClr val="002060"/>
              </a:solidFill>
              <a:latin typeface="Arial" panose="020B0604020202020204" pitchFamily="34" charset="0"/>
              <a:cs typeface="Arial" panose="020B0604020202020204" pitchFamily="34" charset="0"/>
            </a:endParaRPr>
          </a:p>
          <a:p>
            <a:endParaRPr lang="fr-FR" dirty="0">
              <a:solidFill>
                <a:srgbClr val="002060"/>
              </a:solidFill>
              <a:latin typeface="Arial" panose="020B0604020202020204" pitchFamily="34" charset="0"/>
              <a:cs typeface="Arial" panose="020B0604020202020204" pitchFamily="34" charset="0"/>
            </a:endParaRPr>
          </a:p>
          <a:p>
            <a:endParaRPr lang="fr-FR" dirty="0">
              <a:solidFill>
                <a:srgbClr val="002060"/>
              </a:solidFill>
              <a:latin typeface="Arial" panose="020B0604020202020204" pitchFamily="34" charset="0"/>
              <a:cs typeface="Arial" panose="020B0604020202020204" pitchFamily="34" charset="0"/>
            </a:endParaRPr>
          </a:p>
        </p:txBody>
      </p:sp>
      <p:pic>
        <p:nvPicPr>
          <p:cNvPr id="4" name="Image 3" descr="LOGO_FFGOLF_HAUTE_SAVOIE3"/>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85394" y="286124"/>
            <a:ext cx="888313" cy="614627"/>
          </a:xfrm>
          <a:prstGeom prst="rect">
            <a:avLst/>
          </a:prstGeom>
          <a:noFill/>
          <a:ln>
            <a:noFill/>
          </a:ln>
        </p:spPr>
      </p:pic>
      <p:pic>
        <p:nvPicPr>
          <p:cNvPr id="5" name="Image 4" descr="cid:image004.png@01D6C70D.010ED5A0"/>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1285875" y="319778"/>
            <a:ext cx="570221" cy="580973"/>
          </a:xfrm>
          <a:prstGeom prst="rect">
            <a:avLst/>
          </a:prstGeom>
          <a:noFill/>
          <a:ln>
            <a:noFill/>
          </a:ln>
        </p:spPr>
      </p:pic>
      <p:sp>
        <p:nvSpPr>
          <p:cNvPr id="8" name="Espace réservé du numéro de diapositive 7"/>
          <p:cNvSpPr>
            <a:spLocks noGrp="1"/>
          </p:cNvSpPr>
          <p:nvPr>
            <p:ph type="sldNum" sz="quarter" idx="12"/>
          </p:nvPr>
        </p:nvSpPr>
        <p:spPr/>
        <p:txBody>
          <a:bodyPr/>
          <a:lstStyle/>
          <a:p>
            <a:fld id="{34BAB50B-ED19-4DE9-A217-5F57B4D84FCF}" type="slidenum">
              <a:rPr lang="fr-FR" smtClean="0"/>
              <a:t>10</a:t>
            </a:fld>
            <a:endParaRPr lang="fr-FR"/>
          </a:p>
        </p:txBody>
      </p:sp>
      <p:pic>
        <p:nvPicPr>
          <p:cNvPr id="9" name="Image 8">
            <a:extLst>
              <a:ext uri="{FF2B5EF4-FFF2-40B4-BE49-F238E27FC236}">
                <a16:creationId xmlns:a16="http://schemas.microsoft.com/office/drawing/2014/main" id="{B3B23AF2-A456-FD5F-514A-2CC3D09724E5}"/>
              </a:ext>
            </a:extLst>
          </p:cNvPr>
          <p:cNvPicPr>
            <a:picLocks noChangeAspect="1"/>
          </p:cNvPicPr>
          <p:nvPr/>
        </p:nvPicPr>
        <p:blipFill>
          <a:blip r:embed="rId7"/>
          <a:stretch>
            <a:fillRect/>
          </a:stretch>
        </p:blipFill>
        <p:spPr>
          <a:xfrm>
            <a:off x="7591630" y="319778"/>
            <a:ext cx="4000709" cy="728028"/>
          </a:xfrm>
          <a:prstGeom prst="rect">
            <a:avLst/>
          </a:prstGeom>
        </p:spPr>
      </p:pic>
    </p:spTree>
    <p:extLst>
      <p:ext uri="{BB962C8B-B14F-4D97-AF65-F5344CB8AC3E}">
        <p14:creationId xmlns:p14="http://schemas.microsoft.com/office/powerpoint/2010/main" val="27935306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LOGO_FFGOLF_HAUTE_SAVOIE3"/>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85394" y="286124"/>
            <a:ext cx="888313" cy="614627"/>
          </a:xfrm>
          <a:prstGeom prst="rect">
            <a:avLst/>
          </a:prstGeom>
          <a:noFill/>
          <a:ln>
            <a:noFill/>
          </a:ln>
        </p:spPr>
      </p:pic>
      <p:pic>
        <p:nvPicPr>
          <p:cNvPr id="5" name="Image 4" descr="cid:image004.png@01D6C70D.010ED5A0"/>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1285875" y="319778"/>
            <a:ext cx="570221" cy="580973"/>
          </a:xfrm>
          <a:prstGeom prst="rect">
            <a:avLst/>
          </a:prstGeom>
          <a:noFill/>
          <a:ln>
            <a:noFill/>
          </a:ln>
        </p:spPr>
      </p:pic>
      <p:sp>
        <p:nvSpPr>
          <p:cNvPr id="8" name="Espace réservé du numéro de diapositive 7"/>
          <p:cNvSpPr>
            <a:spLocks noGrp="1"/>
          </p:cNvSpPr>
          <p:nvPr>
            <p:ph type="sldNum" sz="quarter" idx="12"/>
          </p:nvPr>
        </p:nvSpPr>
        <p:spPr/>
        <p:txBody>
          <a:bodyPr/>
          <a:lstStyle/>
          <a:p>
            <a:fld id="{34BAB50B-ED19-4DE9-A217-5F57B4D84FCF}" type="slidenum">
              <a:rPr lang="fr-FR" smtClean="0"/>
              <a:t>11</a:t>
            </a:fld>
            <a:endParaRPr lang="fr-FR"/>
          </a:p>
        </p:txBody>
      </p:sp>
      <p:pic>
        <p:nvPicPr>
          <p:cNvPr id="2" name="Image 1">
            <a:extLst>
              <a:ext uri="{FF2B5EF4-FFF2-40B4-BE49-F238E27FC236}">
                <a16:creationId xmlns:a16="http://schemas.microsoft.com/office/drawing/2014/main" id="{ABF7CCB6-5BC2-258A-F0A3-86F7BEE89137}"/>
              </a:ext>
            </a:extLst>
          </p:cNvPr>
          <p:cNvPicPr>
            <a:picLocks noChangeAspect="1"/>
          </p:cNvPicPr>
          <p:nvPr/>
        </p:nvPicPr>
        <p:blipFill>
          <a:blip r:embed="rId7"/>
          <a:stretch>
            <a:fillRect/>
          </a:stretch>
        </p:blipFill>
        <p:spPr>
          <a:xfrm>
            <a:off x="7618134" y="2700972"/>
            <a:ext cx="4000709" cy="728028"/>
          </a:xfrm>
          <a:prstGeom prst="rect">
            <a:avLst/>
          </a:prstGeom>
        </p:spPr>
      </p:pic>
      <p:pic>
        <p:nvPicPr>
          <p:cNvPr id="7" name="Image 6">
            <a:extLst>
              <a:ext uri="{FF2B5EF4-FFF2-40B4-BE49-F238E27FC236}">
                <a16:creationId xmlns:a16="http://schemas.microsoft.com/office/drawing/2014/main" id="{36BE9802-7911-49C0-2F81-220901E40821}"/>
              </a:ext>
            </a:extLst>
          </p:cNvPr>
          <p:cNvPicPr>
            <a:picLocks noChangeAspect="1"/>
          </p:cNvPicPr>
          <p:nvPr/>
        </p:nvPicPr>
        <p:blipFill>
          <a:blip r:embed="rId8"/>
          <a:stretch>
            <a:fillRect/>
          </a:stretch>
        </p:blipFill>
        <p:spPr>
          <a:xfrm>
            <a:off x="2086075" y="900751"/>
            <a:ext cx="5532059" cy="5551334"/>
          </a:xfrm>
          <a:prstGeom prst="rect">
            <a:avLst/>
          </a:prstGeom>
        </p:spPr>
      </p:pic>
    </p:spTree>
    <p:extLst>
      <p:ext uri="{BB962C8B-B14F-4D97-AF65-F5344CB8AC3E}">
        <p14:creationId xmlns:p14="http://schemas.microsoft.com/office/powerpoint/2010/main" val="16648963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LOGO_FFGOLF_HAUTE_SAVOIE3"/>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85394" y="286124"/>
            <a:ext cx="888313" cy="614627"/>
          </a:xfrm>
          <a:prstGeom prst="rect">
            <a:avLst/>
          </a:prstGeom>
          <a:noFill/>
          <a:ln>
            <a:noFill/>
          </a:ln>
        </p:spPr>
      </p:pic>
      <p:pic>
        <p:nvPicPr>
          <p:cNvPr id="5" name="Image 4" descr="cid:image004.png@01D6C70D.010ED5A0"/>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1285875" y="319778"/>
            <a:ext cx="570221" cy="580973"/>
          </a:xfrm>
          <a:prstGeom prst="rect">
            <a:avLst/>
          </a:prstGeom>
          <a:noFill/>
          <a:ln>
            <a:noFill/>
          </a:ln>
        </p:spPr>
      </p:pic>
      <p:sp>
        <p:nvSpPr>
          <p:cNvPr id="8" name="Espace réservé du numéro de diapositive 7"/>
          <p:cNvSpPr>
            <a:spLocks noGrp="1"/>
          </p:cNvSpPr>
          <p:nvPr>
            <p:ph type="sldNum" sz="quarter" idx="12"/>
          </p:nvPr>
        </p:nvSpPr>
        <p:spPr/>
        <p:txBody>
          <a:bodyPr/>
          <a:lstStyle/>
          <a:p>
            <a:fld id="{34BAB50B-ED19-4DE9-A217-5F57B4D84FCF}" type="slidenum">
              <a:rPr lang="fr-FR" smtClean="0"/>
              <a:t>12</a:t>
            </a:fld>
            <a:endParaRPr lang="fr-FR"/>
          </a:p>
        </p:txBody>
      </p:sp>
      <p:pic>
        <p:nvPicPr>
          <p:cNvPr id="2" name="Image 1">
            <a:extLst>
              <a:ext uri="{FF2B5EF4-FFF2-40B4-BE49-F238E27FC236}">
                <a16:creationId xmlns:a16="http://schemas.microsoft.com/office/drawing/2014/main" id="{1AA5A95F-D887-22AA-3A1D-1AE02892A4EC}"/>
              </a:ext>
            </a:extLst>
          </p:cNvPr>
          <p:cNvPicPr>
            <a:picLocks noChangeAspect="1"/>
          </p:cNvPicPr>
          <p:nvPr/>
        </p:nvPicPr>
        <p:blipFill>
          <a:blip r:embed="rId7"/>
          <a:stretch>
            <a:fillRect/>
          </a:stretch>
        </p:blipFill>
        <p:spPr>
          <a:xfrm>
            <a:off x="8091135" y="172723"/>
            <a:ext cx="4000709" cy="728028"/>
          </a:xfrm>
          <a:prstGeom prst="rect">
            <a:avLst/>
          </a:prstGeom>
        </p:spPr>
      </p:pic>
      <p:pic>
        <p:nvPicPr>
          <p:cNvPr id="7" name="Image 6">
            <a:extLst>
              <a:ext uri="{FF2B5EF4-FFF2-40B4-BE49-F238E27FC236}">
                <a16:creationId xmlns:a16="http://schemas.microsoft.com/office/drawing/2014/main" id="{404ADC73-2665-D0B2-488F-A1427EAB1559}"/>
              </a:ext>
            </a:extLst>
          </p:cNvPr>
          <p:cNvPicPr>
            <a:picLocks noChangeAspect="1"/>
          </p:cNvPicPr>
          <p:nvPr/>
        </p:nvPicPr>
        <p:blipFill>
          <a:blip r:embed="rId8"/>
          <a:stretch>
            <a:fillRect/>
          </a:stretch>
        </p:blipFill>
        <p:spPr>
          <a:xfrm>
            <a:off x="1704814" y="1181403"/>
            <a:ext cx="7082725" cy="5356819"/>
          </a:xfrm>
          <a:prstGeom prst="rect">
            <a:avLst/>
          </a:prstGeom>
        </p:spPr>
      </p:pic>
    </p:spTree>
    <p:extLst>
      <p:ext uri="{BB962C8B-B14F-4D97-AF65-F5344CB8AC3E}">
        <p14:creationId xmlns:p14="http://schemas.microsoft.com/office/powerpoint/2010/main" val="40516656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LOGO_FFGOLF_HAUTE_SAVOIE3"/>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85394" y="286124"/>
            <a:ext cx="888313" cy="614627"/>
          </a:xfrm>
          <a:prstGeom prst="rect">
            <a:avLst/>
          </a:prstGeom>
          <a:noFill/>
          <a:ln>
            <a:noFill/>
          </a:ln>
        </p:spPr>
      </p:pic>
      <p:pic>
        <p:nvPicPr>
          <p:cNvPr id="5" name="Image 4" descr="cid:image004.png@01D6C70D.010ED5A0"/>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1285875" y="319778"/>
            <a:ext cx="570221" cy="580973"/>
          </a:xfrm>
          <a:prstGeom prst="rect">
            <a:avLst/>
          </a:prstGeom>
          <a:noFill/>
          <a:ln>
            <a:noFill/>
          </a:ln>
        </p:spPr>
      </p:pic>
      <p:sp>
        <p:nvSpPr>
          <p:cNvPr id="8" name="Espace réservé du numéro de diapositive 7"/>
          <p:cNvSpPr>
            <a:spLocks noGrp="1"/>
          </p:cNvSpPr>
          <p:nvPr>
            <p:ph type="sldNum" sz="quarter" idx="12"/>
          </p:nvPr>
        </p:nvSpPr>
        <p:spPr/>
        <p:txBody>
          <a:bodyPr/>
          <a:lstStyle/>
          <a:p>
            <a:fld id="{34BAB50B-ED19-4DE9-A217-5F57B4D84FCF}" type="slidenum">
              <a:rPr lang="fr-FR" smtClean="0"/>
              <a:t>13</a:t>
            </a:fld>
            <a:endParaRPr lang="fr-FR"/>
          </a:p>
        </p:txBody>
      </p:sp>
      <p:pic>
        <p:nvPicPr>
          <p:cNvPr id="9" name="Image 8">
            <a:extLst>
              <a:ext uri="{FF2B5EF4-FFF2-40B4-BE49-F238E27FC236}">
                <a16:creationId xmlns:a16="http://schemas.microsoft.com/office/drawing/2014/main" id="{1E96D351-D714-F7A0-A206-ED709AB2EDD3}"/>
              </a:ext>
            </a:extLst>
          </p:cNvPr>
          <p:cNvPicPr>
            <a:picLocks noChangeAspect="1"/>
          </p:cNvPicPr>
          <p:nvPr/>
        </p:nvPicPr>
        <p:blipFill>
          <a:blip r:embed="rId7"/>
          <a:stretch>
            <a:fillRect/>
          </a:stretch>
        </p:blipFill>
        <p:spPr>
          <a:xfrm>
            <a:off x="8091135" y="172723"/>
            <a:ext cx="4000709" cy="728028"/>
          </a:xfrm>
          <a:prstGeom prst="rect">
            <a:avLst/>
          </a:prstGeom>
        </p:spPr>
      </p:pic>
      <p:pic>
        <p:nvPicPr>
          <p:cNvPr id="3" name="Image 2">
            <a:extLst>
              <a:ext uri="{FF2B5EF4-FFF2-40B4-BE49-F238E27FC236}">
                <a16:creationId xmlns:a16="http://schemas.microsoft.com/office/drawing/2014/main" id="{C312AF42-A599-2B46-BDAD-C10C92463BFD}"/>
              </a:ext>
            </a:extLst>
          </p:cNvPr>
          <p:cNvPicPr>
            <a:picLocks noChangeAspect="1"/>
          </p:cNvPicPr>
          <p:nvPr/>
        </p:nvPicPr>
        <p:blipFill>
          <a:blip r:embed="rId8"/>
          <a:stretch>
            <a:fillRect/>
          </a:stretch>
        </p:blipFill>
        <p:spPr>
          <a:xfrm>
            <a:off x="863741" y="1007538"/>
            <a:ext cx="9813777" cy="4842924"/>
          </a:xfrm>
          <a:prstGeom prst="rect">
            <a:avLst/>
          </a:prstGeom>
        </p:spPr>
      </p:pic>
    </p:spTree>
    <p:extLst>
      <p:ext uri="{BB962C8B-B14F-4D97-AF65-F5344CB8AC3E}">
        <p14:creationId xmlns:p14="http://schemas.microsoft.com/office/powerpoint/2010/main" val="10995188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C2B181-95D6-8575-B875-FAEDEBBAC3B6}"/>
            </a:ext>
          </a:extLst>
        </p:cNvPr>
        <p:cNvGrpSpPr/>
        <p:nvPr/>
      </p:nvGrpSpPr>
      <p:grpSpPr>
        <a:xfrm>
          <a:off x="0" y="0"/>
          <a:ext cx="0" cy="0"/>
          <a:chOff x="0" y="0"/>
          <a:chExt cx="0" cy="0"/>
        </a:xfrm>
      </p:grpSpPr>
      <p:pic>
        <p:nvPicPr>
          <p:cNvPr id="4" name="Image 3" descr="LOGO_FFGOLF_HAUTE_SAVOIE3">
            <a:extLst>
              <a:ext uri="{FF2B5EF4-FFF2-40B4-BE49-F238E27FC236}">
                <a16:creationId xmlns:a16="http://schemas.microsoft.com/office/drawing/2014/main" id="{2E7C186D-2A2D-070F-7379-4A4B00BEE6D5}"/>
              </a:ext>
            </a:extLst>
          </p:cNvPr>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85394" y="286124"/>
            <a:ext cx="888313" cy="614627"/>
          </a:xfrm>
          <a:prstGeom prst="rect">
            <a:avLst/>
          </a:prstGeom>
          <a:noFill/>
          <a:ln>
            <a:noFill/>
          </a:ln>
        </p:spPr>
      </p:pic>
      <p:pic>
        <p:nvPicPr>
          <p:cNvPr id="5" name="Image 4" descr="cid:image004.png@01D6C70D.010ED5A0">
            <a:extLst>
              <a:ext uri="{FF2B5EF4-FFF2-40B4-BE49-F238E27FC236}">
                <a16:creationId xmlns:a16="http://schemas.microsoft.com/office/drawing/2014/main" id="{A54C4A41-C9F9-1700-43B6-51D30B798659}"/>
              </a:ext>
            </a:extLst>
          </p:cNvPr>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1285875" y="319778"/>
            <a:ext cx="570221" cy="580973"/>
          </a:xfrm>
          <a:prstGeom prst="rect">
            <a:avLst/>
          </a:prstGeom>
          <a:noFill/>
          <a:ln>
            <a:noFill/>
          </a:ln>
        </p:spPr>
      </p:pic>
      <p:sp>
        <p:nvSpPr>
          <p:cNvPr id="8" name="Espace réservé du numéro de diapositive 7">
            <a:extLst>
              <a:ext uri="{FF2B5EF4-FFF2-40B4-BE49-F238E27FC236}">
                <a16:creationId xmlns:a16="http://schemas.microsoft.com/office/drawing/2014/main" id="{4A09EFF6-D766-3C9E-1A1B-737373222115}"/>
              </a:ext>
            </a:extLst>
          </p:cNvPr>
          <p:cNvSpPr>
            <a:spLocks noGrp="1"/>
          </p:cNvSpPr>
          <p:nvPr>
            <p:ph type="sldNum" sz="quarter" idx="12"/>
          </p:nvPr>
        </p:nvSpPr>
        <p:spPr/>
        <p:txBody>
          <a:bodyPr/>
          <a:lstStyle/>
          <a:p>
            <a:fld id="{34BAB50B-ED19-4DE9-A217-5F57B4D84FCF}" type="slidenum">
              <a:rPr lang="fr-FR" smtClean="0"/>
              <a:t>14</a:t>
            </a:fld>
            <a:endParaRPr lang="fr-FR"/>
          </a:p>
        </p:txBody>
      </p:sp>
      <p:pic>
        <p:nvPicPr>
          <p:cNvPr id="9" name="Image 8">
            <a:extLst>
              <a:ext uri="{FF2B5EF4-FFF2-40B4-BE49-F238E27FC236}">
                <a16:creationId xmlns:a16="http://schemas.microsoft.com/office/drawing/2014/main" id="{8D1D2B9B-1045-95D6-5183-BF53D8C8EE32}"/>
              </a:ext>
            </a:extLst>
          </p:cNvPr>
          <p:cNvPicPr>
            <a:picLocks noChangeAspect="1"/>
          </p:cNvPicPr>
          <p:nvPr/>
        </p:nvPicPr>
        <p:blipFill>
          <a:blip r:embed="rId7"/>
          <a:stretch>
            <a:fillRect/>
          </a:stretch>
        </p:blipFill>
        <p:spPr>
          <a:xfrm>
            <a:off x="8091135" y="172723"/>
            <a:ext cx="4000709" cy="728028"/>
          </a:xfrm>
          <a:prstGeom prst="rect">
            <a:avLst/>
          </a:prstGeom>
        </p:spPr>
      </p:pic>
      <p:pic>
        <p:nvPicPr>
          <p:cNvPr id="6" name="Image 5">
            <a:extLst>
              <a:ext uri="{FF2B5EF4-FFF2-40B4-BE49-F238E27FC236}">
                <a16:creationId xmlns:a16="http://schemas.microsoft.com/office/drawing/2014/main" id="{5183E089-51AE-D03D-6EED-95705D1B36A5}"/>
              </a:ext>
            </a:extLst>
          </p:cNvPr>
          <p:cNvPicPr>
            <a:picLocks noChangeAspect="1"/>
          </p:cNvPicPr>
          <p:nvPr/>
        </p:nvPicPr>
        <p:blipFill>
          <a:blip r:embed="rId8"/>
          <a:stretch>
            <a:fillRect/>
          </a:stretch>
        </p:blipFill>
        <p:spPr>
          <a:xfrm>
            <a:off x="1689315" y="958244"/>
            <a:ext cx="9627721" cy="5398106"/>
          </a:xfrm>
          <a:prstGeom prst="rect">
            <a:avLst/>
          </a:prstGeom>
        </p:spPr>
      </p:pic>
    </p:spTree>
    <p:extLst>
      <p:ext uri="{BB962C8B-B14F-4D97-AF65-F5344CB8AC3E}">
        <p14:creationId xmlns:p14="http://schemas.microsoft.com/office/powerpoint/2010/main" val="12910856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1E64C7-7D80-D488-7F1A-442D7F542600}"/>
            </a:ext>
          </a:extLst>
        </p:cNvPr>
        <p:cNvGrpSpPr/>
        <p:nvPr/>
      </p:nvGrpSpPr>
      <p:grpSpPr>
        <a:xfrm>
          <a:off x="0" y="0"/>
          <a:ext cx="0" cy="0"/>
          <a:chOff x="0" y="0"/>
          <a:chExt cx="0" cy="0"/>
        </a:xfrm>
      </p:grpSpPr>
      <p:pic>
        <p:nvPicPr>
          <p:cNvPr id="4" name="Image 3" descr="LOGO_FFGOLF_HAUTE_SAVOIE3">
            <a:extLst>
              <a:ext uri="{FF2B5EF4-FFF2-40B4-BE49-F238E27FC236}">
                <a16:creationId xmlns:a16="http://schemas.microsoft.com/office/drawing/2014/main" id="{ECEC06F7-0A3B-C5D2-84AC-294CE5855130}"/>
              </a:ext>
            </a:extLst>
          </p:cNvPr>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85394" y="286124"/>
            <a:ext cx="888313" cy="614627"/>
          </a:xfrm>
          <a:prstGeom prst="rect">
            <a:avLst/>
          </a:prstGeom>
          <a:noFill/>
          <a:ln>
            <a:noFill/>
          </a:ln>
        </p:spPr>
      </p:pic>
      <p:pic>
        <p:nvPicPr>
          <p:cNvPr id="5" name="Image 4" descr="cid:image004.png@01D6C70D.010ED5A0">
            <a:extLst>
              <a:ext uri="{FF2B5EF4-FFF2-40B4-BE49-F238E27FC236}">
                <a16:creationId xmlns:a16="http://schemas.microsoft.com/office/drawing/2014/main" id="{853FBAD8-1E1F-1CA3-9CED-C4600BCD8C72}"/>
              </a:ext>
            </a:extLst>
          </p:cNvPr>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1285875" y="319778"/>
            <a:ext cx="570221" cy="580973"/>
          </a:xfrm>
          <a:prstGeom prst="rect">
            <a:avLst/>
          </a:prstGeom>
          <a:noFill/>
          <a:ln>
            <a:noFill/>
          </a:ln>
        </p:spPr>
      </p:pic>
      <p:sp>
        <p:nvSpPr>
          <p:cNvPr id="8" name="Espace réservé du numéro de diapositive 7">
            <a:extLst>
              <a:ext uri="{FF2B5EF4-FFF2-40B4-BE49-F238E27FC236}">
                <a16:creationId xmlns:a16="http://schemas.microsoft.com/office/drawing/2014/main" id="{AEECB321-0507-561A-586E-E5F855EC30CC}"/>
              </a:ext>
            </a:extLst>
          </p:cNvPr>
          <p:cNvSpPr>
            <a:spLocks noGrp="1"/>
          </p:cNvSpPr>
          <p:nvPr>
            <p:ph type="sldNum" sz="quarter" idx="12"/>
          </p:nvPr>
        </p:nvSpPr>
        <p:spPr/>
        <p:txBody>
          <a:bodyPr/>
          <a:lstStyle/>
          <a:p>
            <a:fld id="{34BAB50B-ED19-4DE9-A217-5F57B4D84FCF}" type="slidenum">
              <a:rPr lang="fr-FR" smtClean="0"/>
              <a:t>15</a:t>
            </a:fld>
            <a:endParaRPr lang="fr-FR"/>
          </a:p>
        </p:txBody>
      </p:sp>
      <p:pic>
        <p:nvPicPr>
          <p:cNvPr id="9" name="Image 8">
            <a:extLst>
              <a:ext uri="{FF2B5EF4-FFF2-40B4-BE49-F238E27FC236}">
                <a16:creationId xmlns:a16="http://schemas.microsoft.com/office/drawing/2014/main" id="{1D7D843A-3736-6D5E-C85F-1074CCCEA3A8}"/>
              </a:ext>
            </a:extLst>
          </p:cNvPr>
          <p:cNvPicPr>
            <a:picLocks noChangeAspect="1"/>
          </p:cNvPicPr>
          <p:nvPr/>
        </p:nvPicPr>
        <p:blipFill>
          <a:blip r:embed="rId7"/>
          <a:stretch>
            <a:fillRect/>
          </a:stretch>
        </p:blipFill>
        <p:spPr>
          <a:xfrm>
            <a:off x="8091135" y="172723"/>
            <a:ext cx="4000709" cy="728028"/>
          </a:xfrm>
          <a:prstGeom prst="rect">
            <a:avLst/>
          </a:prstGeom>
        </p:spPr>
      </p:pic>
      <p:pic>
        <p:nvPicPr>
          <p:cNvPr id="6" name="Image 5">
            <a:extLst>
              <a:ext uri="{FF2B5EF4-FFF2-40B4-BE49-F238E27FC236}">
                <a16:creationId xmlns:a16="http://schemas.microsoft.com/office/drawing/2014/main" id="{B7F80D1B-D727-4D51-467E-B01F1C819395}"/>
              </a:ext>
            </a:extLst>
          </p:cNvPr>
          <p:cNvPicPr>
            <a:picLocks noChangeAspect="1"/>
          </p:cNvPicPr>
          <p:nvPr/>
        </p:nvPicPr>
        <p:blipFill>
          <a:blip r:embed="rId8"/>
          <a:stretch>
            <a:fillRect/>
          </a:stretch>
        </p:blipFill>
        <p:spPr>
          <a:xfrm>
            <a:off x="1856096" y="1394846"/>
            <a:ext cx="9626650" cy="3673099"/>
          </a:xfrm>
          <a:prstGeom prst="rect">
            <a:avLst/>
          </a:prstGeom>
        </p:spPr>
      </p:pic>
    </p:spTree>
    <p:extLst>
      <p:ext uri="{BB962C8B-B14F-4D97-AF65-F5344CB8AC3E}">
        <p14:creationId xmlns:p14="http://schemas.microsoft.com/office/powerpoint/2010/main" val="5699230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LOGO_FFGOLF_HAUTE_SAVOIE3"/>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85394" y="286124"/>
            <a:ext cx="888313" cy="614627"/>
          </a:xfrm>
          <a:prstGeom prst="rect">
            <a:avLst/>
          </a:prstGeom>
          <a:noFill/>
          <a:ln>
            <a:noFill/>
          </a:ln>
        </p:spPr>
      </p:pic>
      <p:pic>
        <p:nvPicPr>
          <p:cNvPr id="5" name="Image 4" descr="cid:image004.png@01D6C70D.010ED5A0"/>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1285875" y="319778"/>
            <a:ext cx="570221" cy="580973"/>
          </a:xfrm>
          <a:prstGeom prst="rect">
            <a:avLst/>
          </a:prstGeom>
          <a:noFill/>
          <a:ln>
            <a:noFill/>
          </a:ln>
        </p:spPr>
      </p:pic>
      <p:sp>
        <p:nvSpPr>
          <p:cNvPr id="8" name="Espace réservé du numéro de diapositive 7"/>
          <p:cNvSpPr>
            <a:spLocks noGrp="1"/>
          </p:cNvSpPr>
          <p:nvPr>
            <p:ph type="sldNum" sz="quarter" idx="12"/>
          </p:nvPr>
        </p:nvSpPr>
        <p:spPr/>
        <p:txBody>
          <a:bodyPr/>
          <a:lstStyle/>
          <a:p>
            <a:fld id="{34BAB50B-ED19-4DE9-A217-5F57B4D84FCF}" type="slidenum">
              <a:rPr lang="fr-FR" smtClean="0"/>
              <a:t>16</a:t>
            </a:fld>
            <a:endParaRPr lang="fr-FR"/>
          </a:p>
        </p:txBody>
      </p:sp>
      <p:pic>
        <p:nvPicPr>
          <p:cNvPr id="2" name="Image 1">
            <a:extLst>
              <a:ext uri="{FF2B5EF4-FFF2-40B4-BE49-F238E27FC236}">
                <a16:creationId xmlns:a16="http://schemas.microsoft.com/office/drawing/2014/main" id="{2610802A-541E-9F3C-1209-64887D43B2ED}"/>
              </a:ext>
            </a:extLst>
          </p:cNvPr>
          <p:cNvPicPr>
            <a:picLocks noChangeAspect="1"/>
          </p:cNvPicPr>
          <p:nvPr/>
        </p:nvPicPr>
        <p:blipFill>
          <a:blip r:embed="rId7"/>
          <a:stretch>
            <a:fillRect/>
          </a:stretch>
        </p:blipFill>
        <p:spPr>
          <a:xfrm>
            <a:off x="7498865" y="398716"/>
            <a:ext cx="4000709" cy="728028"/>
          </a:xfrm>
          <a:prstGeom prst="rect">
            <a:avLst/>
          </a:prstGeom>
        </p:spPr>
      </p:pic>
      <p:pic>
        <p:nvPicPr>
          <p:cNvPr id="6" name="Image 5">
            <a:extLst>
              <a:ext uri="{FF2B5EF4-FFF2-40B4-BE49-F238E27FC236}">
                <a16:creationId xmlns:a16="http://schemas.microsoft.com/office/drawing/2014/main" id="{DD9431E7-6C9A-DB76-DE08-DF32CF40A956}"/>
              </a:ext>
            </a:extLst>
          </p:cNvPr>
          <p:cNvPicPr>
            <a:picLocks noChangeAspect="1"/>
          </p:cNvPicPr>
          <p:nvPr/>
        </p:nvPicPr>
        <p:blipFill>
          <a:blip r:embed="rId8"/>
          <a:stretch>
            <a:fillRect/>
          </a:stretch>
        </p:blipFill>
        <p:spPr>
          <a:xfrm>
            <a:off x="1173707" y="1126743"/>
            <a:ext cx="9401798" cy="5594731"/>
          </a:xfrm>
          <a:prstGeom prst="rect">
            <a:avLst/>
          </a:prstGeom>
        </p:spPr>
      </p:pic>
    </p:spTree>
    <p:extLst>
      <p:ext uri="{BB962C8B-B14F-4D97-AF65-F5344CB8AC3E}">
        <p14:creationId xmlns:p14="http://schemas.microsoft.com/office/powerpoint/2010/main" val="25341436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LOGO_FFGOLF_HAUTE_SAVOIE3"/>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85394" y="286124"/>
            <a:ext cx="888313" cy="614627"/>
          </a:xfrm>
          <a:prstGeom prst="rect">
            <a:avLst/>
          </a:prstGeom>
          <a:noFill/>
          <a:ln>
            <a:noFill/>
          </a:ln>
        </p:spPr>
      </p:pic>
      <p:pic>
        <p:nvPicPr>
          <p:cNvPr id="5" name="Image 4" descr="cid:image004.png@01D6C70D.010ED5A0"/>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1285875" y="319778"/>
            <a:ext cx="570221" cy="580973"/>
          </a:xfrm>
          <a:prstGeom prst="rect">
            <a:avLst/>
          </a:prstGeom>
          <a:noFill/>
          <a:ln>
            <a:noFill/>
          </a:ln>
        </p:spPr>
      </p:pic>
      <p:sp>
        <p:nvSpPr>
          <p:cNvPr id="8" name="Espace réservé du numéro de diapositive 7"/>
          <p:cNvSpPr>
            <a:spLocks noGrp="1"/>
          </p:cNvSpPr>
          <p:nvPr>
            <p:ph type="sldNum" sz="quarter" idx="12"/>
          </p:nvPr>
        </p:nvSpPr>
        <p:spPr/>
        <p:txBody>
          <a:bodyPr/>
          <a:lstStyle/>
          <a:p>
            <a:fld id="{34BAB50B-ED19-4DE9-A217-5F57B4D84FCF}" type="slidenum">
              <a:rPr lang="fr-FR" smtClean="0"/>
              <a:t>17</a:t>
            </a:fld>
            <a:endParaRPr lang="fr-FR"/>
          </a:p>
        </p:txBody>
      </p:sp>
      <p:pic>
        <p:nvPicPr>
          <p:cNvPr id="6" name="Image 5">
            <a:extLst>
              <a:ext uri="{FF2B5EF4-FFF2-40B4-BE49-F238E27FC236}">
                <a16:creationId xmlns:a16="http://schemas.microsoft.com/office/drawing/2014/main" id="{56DCF264-2B56-E7B8-4FE2-A25102A93011}"/>
              </a:ext>
            </a:extLst>
          </p:cNvPr>
          <p:cNvPicPr>
            <a:picLocks noChangeAspect="1"/>
          </p:cNvPicPr>
          <p:nvPr/>
        </p:nvPicPr>
        <p:blipFill>
          <a:blip r:embed="rId7"/>
          <a:stretch>
            <a:fillRect/>
          </a:stretch>
        </p:blipFill>
        <p:spPr>
          <a:xfrm>
            <a:off x="7498865" y="398716"/>
            <a:ext cx="4000709" cy="728028"/>
          </a:xfrm>
          <a:prstGeom prst="rect">
            <a:avLst/>
          </a:prstGeom>
        </p:spPr>
      </p:pic>
      <p:pic>
        <p:nvPicPr>
          <p:cNvPr id="7" name="Image 6">
            <a:extLst>
              <a:ext uri="{FF2B5EF4-FFF2-40B4-BE49-F238E27FC236}">
                <a16:creationId xmlns:a16="http://schemas.microsoft.com/office/drawing/2014/main" id="{D507409C-E99C-E5CF-1D44-D1BE03A6BCBF}"/>
              </a:ext>
            </a:extLst>
          </p:cNvPr>
          <p:cNvPicPr>
            <a:picLocks noChangeAspect="1"/>
          </p:cNvPicPr>
          <p:nvPr/>
        </p:nvPicPr>
        <p:blipFill>
          <a:blip r:embed="rId8"/>
          <a:stretch>
            <a:fillRect/>
          </a:stretch>
        </p:blipFill>
        <p:spPr>
          <a:xfrm>
            <a:off x="1694214" y="900751"/>
            <a:ext cx="5997844" cy="5941615"/>
          </a:xfrm>
          <a:prstGeom prst="rect">
            <a:avLst/>
          </a:prstGeom>
        </p:spPr>
      </p:pic>
    </p:spTree>
    <p:extLst>
      <p:ext uri="{BB962C8B-B14F-4D97-AF65-F5344CB8AC3E}">
        <p14:creationId xmlns:p14="http://schemas.microsoft.com/office/powerpoint/2010/main" val="1223093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LOGO_FFGOLF_HAUTE_SAVOIE3"/>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85394" y="286124"/>
            <a:ext cx="888313" cy="614627"/>
          </a:xfrm>
          <a:prstGeom prst="rect">
            <a:avLst/>
          </a:prstGeom>
          <a:noFill/>
          <a:ln>
            <a:noFill/>
          </a:ln>
        </p:spPr>
      </p:pic>
      <p:pic>
        <p:nvPicPr>
          <p:cNvPr id="5" name="Image 4" descr="cid:image004.png@01D6C70D.010ED5A0"/>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1285875" y="319778"/>
            <a:ext cx="570221" cy="580973"/>
          </a:xfrm>
          <a:prstGeom prst="rect">
            <a:avLst/>
          </a:prstGeom>
          <a:noFill/>
          <a:ln>
            <a:noFill/>
          </a:ln>
        </p:spPr>
      </p:pic>
      <p:sp>
        <p:nvSpPr>
          <p:cNvPr id="8" name="Espace réservé du numéro de diapositive 7"/>
          <p:cNvSpPr>
            <a:spLocks noGrp="1"/>
          </p:cNvSpPr>
          <p:nvPr>
            <p:ph type="sldNum" sz="quarter" idx="12"/>
          </p:nvPr>
        </p:nvSpPr>
        <p:spPr/>
        <p:txBody>
          <a:bodyPr/>
          <a:lstStyle/>
          <a:p>
            <a:fld id="{34BAB50B-ED19-4DE9-A217-5F57B4D84FCF}" type="slidenum">
              <a:rPr lang="fr-FR" smtClean="0"/>
              <a:t>18</a:t>
            </a:fld>
            <a:endParaRPr lang="fr-FR"/>
          </a:p>
        </p:txBody>
      </p:sp>
      <p:pic>
        <p:nvPicPr>
          <p:cNvPr id="9" name="Image 8">
            <a:extLst>
              <a:ext uri="{FF2B5EF4-FFF2-40B4-BE49-F238E27FC236}">
                <a16:creationId xmlns:a16="http://schemas.microsoft.com/office/drawing/2014/main" id="{F8902320-38A0-0356-2CF6-4FF10310466C}"/>
              </a:ext>
            </a:extLst>
          </p:cNvPr>
          <p:cNvPicPr>
            <a:picLocks noChangeAspect="1"/>
          </p:cNvPicPr>
          <p:nvPr/>
        </p:nvPicPr>
        <p:blipFill>
          <a:blip r:embed="rId7"/>
          <a:stretch>
            <a:fillRect/>
          </a:stretch>
        </p:blipFill>
        <p:spPr>
          <a:xfrm>
            <a:off x="7483367" y="431562"/>
            <a:ext cx="4000709" cy="728028"/>
          </a:xfrm>
          <a:prstGeom prst="rect">
            <a:avLst/>
          </a:prstGeom>
        </p:spPr>
      </p:pic>
      <p:pic>
        <p:nvPicPr>
          <p:cNvPr id="3" name="Image 2">
            <a:extLst>
              <a:ext uri="{FF2B5EF4-FFF2-40B4-BE49-F238E27FC236}">
                <a16:creationId xmlns:a16="http://schemas.microsoft.com/office/drawing/2014/main" id="{E443E45E-7D4A-C47A-2109-D3CAE5215A1C}"/>
              </a:ext>
            </a:extLst>
          </p:cNvPr>
          <p:cNvPicPr>
            <a:picLocks noChangeAspect="1"/>
          </p:cNvPicPr>
          <p:nvPr/>
        </p:nvPicPr>
        <p:blipFill>
          <a:blip r:embed="rId8"/>
          <a:stretch>
            <a:fillRect/>
          </a:stretch>
        </p:blipFill>
        <p:spPr>
          <a:xfrm>
            <a:off x="1884242" y="1246814"/>
            <a:ext cx="7249528" cy="5212470"/>
          </a:xfrm>
          <a:prstGeom prst="rect">
            <a:avLst/>
          </a:prstGeom>
        </p:spPr>
      </p:pic>
      <p:pic>
        <p:nvPicPr>
          <p:cNvPr id="10" name="Image 9">
            <a:extLst>
              <a:ext uri="{FF2B5EF4-FFF2-40B4-BE49-F238E27FC236}">
                <a16:creationId xmlns:a16="http://schemas.microsoft.com/office/drawing/2014/main" id="{09E51D16-1A44-DDEB-9685-2E61586573FF}"/>
              </a:ext>
            </a:extLst>
          </p:cNvPr>
          <p:cNvPicPr>
            <a:picLocks noChangeAspect="1"/>
          </p:cNvPicPr>
          <p:nvPr/>
        </p:nvPicPr>
        <p:blipFill>
          <a:blip r:embed="rId9"/>
          <a:stretch>
            <a:fillRect/>
          </a:stretch>
        </p:blipFill>
        <p:spPr>
          <a:xfrm>
            <a:off x="6763436" y="2816393"/>
            <a:ext cx="2370333" cy="403738"/>
          </a:xfrm>
          <a:prstGeom prst="rect">
            <a:avLst/>
          </a:prstGeom>
        </p:spPr>
      </p:pic>
    </p:spTree>
    <p:extLst>
      <p:ext uri="{BB962C8B-B14F-4D97-AF65-F5344CB8AC3E}">
        <p14:creationId xmlns:p14="http://schemas.microsoft.com/office/powerpoint/2010/main" val="35102008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LOGO_FFGOLF_HAUTE_SAVOIE3"/>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85394" y="286124"/>
            <a:ext cx="888313" cy="614627"/>
          </a:xfrm>
          <a:prstGeom prst="rect">
            <a:avLst/>
          </a:prstGeom>
          <a:noFill/>
          <a:ln>
            <a:noFill/>
          </a:ln>
        </p:spPr>
      </p:pic>
      <p:pic>
        <p:nvPicPr>
          <p:cNvPr id="5" name="Image 4" descr="cid:image004.png@01D6C70D.010ED5A0"/>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1285875" y="319778"/>
            <a:ext cx="570221" cy="580973"/>
          </a:xfrm>
          <a:prstGeom prst="rect">
            <a:avLst/>
          </a:prstGeom>
          <a:noFill/>
          <a:ln>
            <a:noFill/>
          </a:ln>
        </p:spPr>
      </p:pic>
      <p:sp>
        <p:nvSpPr>
          <p:cNvPr id="8" name="Espace réservé du numéro de diapositive 7"/>
          <p:cNvSpPr>
            <a:spLocks noGrp="1"/>
          </p:cNvSpPr>
          <p:nvPr>
            <p:ph type="sldNum" sz="quarter" idx="12"/>
          </p:nvPr>
        </p:nvSpPr>
        <p:spPr/>
        <p:txBody>
          <a:bodyPr/>
          <a:lstStyle/>
          <a:p>
            <a:fld id="{34BAB50B-ED19-4DE9-A217-5F57B4D84FCF}" type="slidenum">
              <a:rPr lang="fr-FR" smtClean="0"/>
              <a:t>19</a:t>
            </a:fld>
            <a:endParaRPr lang="fr-FR"/>
          </a:p>
        </p:txBody>
      </p:sp>
      <p:pic>
        <p:nvPicPr>
          <p:cNvPr id="3" name="Image 2">
            <a:extLst>
              <a:ext uri="{FF2B5EF4-FFF2-40B4-BE49-F238E27FC236}">
                <a16:creationId xmlns:a16="http://schemas.microsoft.com/office/drawing/2014/main" id="{534C3740-F7B6-0537-A0CE-392E5ADBEA4E}"/>
              </a:ext>
            </a:extLst>
          </p:cNvPr>
          <p:cNvPicPr>
            <a:picLocks noChangeAspect="1"/>
          </p:cNvPicPr>
          <p:nvPr/>
        </p:nvPicPr>
        <p:blipFill>
          <a:blip r:embed="rId7"/>
          <a:stretch>
            <a:fillRect/>
          </a:stretch>
        </p:blipFill>
        <p:spPr>
          <a:xfrm>
            <a:off x="1856096" y="1152113"/>
            <a:ext cx="9042134" cy="5386109"/>
          </a:xfrm>
          <a:prstGeom prst="rect">
            <a:avLst/>
          </a:prstGeom>
        </p:spPr>
      </p:pic>
      <p:pic>
        <p:nvPicPr>
          <p:cNvPr id="6" name="Image 5">
            <a:extLst>
              <a:ext uri="{FF2B5EF4-FFF2-40B4-BE49-F238E27FC236}">
                <a16:creationId xmlns:a16="http://schemas.microsoft.com/office/drawing/2014/main" id="{D9769FA9-D09F-DE05-976A-DC4A00F7D6CE}"/>
              </a:ext>
            </a:extLst>
          </p:cNvPr>
          <p:cNvPicPr>
            <a:picLocks noChangeAspect="1"/>
          </p:cNvPicPr>
          <p:nvPr/>
        </p:nvPicPr>
        <p:blipFill>
          <a:blip r:embed="rId8"/>
          <a:stretch>
            <a:fillRect/>
          </a:stretch>
        </p:blipFill>
        <p:spPr>
          <a:xfrm>
            <a:off x="7483367" y="431562"/>
            <a:ext cx="4000709" cy="728028"/>
          </a:xfrm>
          <a:prstGeom prst="rect">
            <a:avLst/>
          </a:prstGeom>
        </p:spPr>
      </p:pic>
    </p:spTree>
    <p:extLst>
      <p:ext uri="{BB962C8B-B14F-4D97-AF65-F5344CB8AC3E}">
        <p14:creationId xmlns:p14="http://schemas.microsoft.com/office/powerpoint/2010/main" val="13787031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p:txBody>
          <a:bodyPr/>
          <a:lstStyle/>
          <a:p>
            <a:fld id="{9ABA40AF-CFC4-408B-AB54-B951AA351C46}" type="slidenum">
              <a:rPr lang="fr-FR" smtClean="0"/>
              <a:t>2</a:t>
            </a:fld>
            <a:endParaRPr lang="fr-FR"/>
          </a:p>
        </p:txBody>
      </p:sp>
      <p:pic>
        <p:nvPicPr>
          <p:cNvPr id="7" name="Image 6" descr="LOGO_FFGOLF_HAUTE_SAVOIE3"/>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85394" y="272871"/>
            <a:ext cx="888313" cy="614627"/>
          </a:xfrm>
          <a:prstGeom prst="rect">
            <a:avLst/>
          </a:prstGeom>
          <a:noFill/>
          <a:ln>
            <a:noFill/>
          </a:ln>
        </p:spPr>
      </p:pic>
      <p:pic>
        <p:nvPicPr>
          <p:cNvPr id="8" name="Image 7" descr="cid:image004.png@01D6C70D.010ED5A0"/>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1285875" y="319778"/>
            <a:ext cx="570221" cy="580973"/>
          </a:xfrm>
          <a:prstGeom prst="rect">
            <a:avLst/>
          </a:prstGeom>
          <a:noFill/>
          <a:ln>
            <a:noFill/>
          </a:ln>
        </p:spPr>
      </p:pic>
      <p:sp>
        <p:nvSpPr>
          <p:cNvPr id="12" name="Espace réservé du contenu 2">
            <a:extLst>
              <a:ext uri="{FF2B5EF4-FFF2-40B4-BE49-F238E27FC236}">
                <a16:creationId xmlns:a16="http://schemas.microsoft.com/office/drawing/2014/main" id="{9392DDDE-16AD-4B47-3832-ED36DD283A1F}"/>
              </a:ext>
            </a:extLst>
          </p:cNvPr>
          <p:cNvSpPr txBox="1">
            <a:spLocks/>
          </p:cNvSpPr>
          <p:nvPr/>
        </p:nvSpPr>
        <p:spPr>
          <a:xfrm>
            <a:off x="838199" y="1825625"/>
            <a:ext cx="11009243" cy="4351338"/>
          </a:xfrm>
          <a:prstGeom prst="rect">
            <a:avLst/>
          </a:prstGeom>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4000" b="1" dirty="0">
                <a:solidFill>
                  <a:srgbClr val="002060"/>
                </a:solidFill>
                <a:latin typeface="Arial" panose="020B0604020202020204" pitchFamily="34" charset="0"/>
                <a:cs typeface="Arial" panose="020B0604020202020204" pitchFamily="34" charset="0"/>
              </a:rPr>
              <a:t>Ordre du jour de l’Assemblée Générale Ordinaire</a:t>
            </a:r>
          </a:p>
          <a:p>
            <a:pPr marL="342900" indent="-342900" algn="l">
              <a:buFont typeface="Arial" panose="020B0604020202020204" pitchFamily="34" charset="0"/>
              <a:buChar char="•"/>
            </a:pPr>
            <a:endParaRPr lang="fr-FR" sz="2600" dirty="0">
              <a:solidFill>
                <a:srgbClr val="002060"/>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fr-FR" sz="2600" dirty="0">
                <a:solidFill>
                  <a:srgbClr val="002060"/>
                </a:solidFill>
                <a:latin typeface="Arial" panose="020B0604020202020204" pitchFamily="34" charset="0"/>
                <a:cs typeface="Arial" panose="020B0604020202020204" pitchFamily="34" charset="0"/>
              </a:rPr>
              <a:t>Approbation du Compte Rendu de l’AG 2023</a:t>
            </a:r>
          </a:p>
          <a:p>
            <a:pPr marL="342900" indent="-342900" algn="l">
              <a:buFont typeface="Arial" panose="020B0604020202020204" pitchFamily="34" charset="0"/>
              <a:buChar char="•"/>
            </a:pPr>
            <a:r>
              <a:rPr lang="fr-FR" sz="2600" dirty="0">
                <a:solidFill>
                  <a:srgbClr val="002060"/>
                </a:solidFill>
                <a:latin typeface="Arial" panose="020B0604020202020204" pitchFamily="34" charset="0"/>
                <a:cs typeface="Arial" panose="020B0604020202020204" pitchFamily="34" charset="0"/>
              </a:rPr>
              <a:t>Rapport moral du Président sur l’année 2024</a:t>
            </a:r>
          </a:p>
          <a:p>
            <a:pPr marL="342900" indent="-342900" algn="l">
              <a:buFont typeface="Arial" panose="020B0604020202020204" pitchFamily="34" charset="0"/>
              <a:buChar char="•"/>
            </a:pPr>
            <a:r>
              <a:rPr lang="fr-FR" sz="2600" dirty="0">
                <a:solidFill>
                  <a:srgbClr val="002060"/>
                </a:solidFill>
                <a:latin typeface="Arial" panose="020B0604020202020204" pitchFamily="34" charset="0"/>
                <a:cs typeface="Arial" panose="020B0604020202020204" pitchFamily="34" charset="0"/>
              </a:rPr>
              <a:t>Présentation des comptes de l’exercice clos au 31 décembre 2024</a:t>
            </a:r>
          </a:p>
          <a:p>
            <a:pPr marL="342900" indent="-342900" algn="l">
              <a:buFont typeface="Arial" panose="020B0604020202020204" pitchFamily="34" charset="0"/>
              <a:buChar char="•"/>
            </a:pPr>
            <a:r>
              <a:rPr lang="fr-FR" sz="2600" dirty="0">
                <a:solidFill>
                  <a:srgbClr val="002060"/>
                </a:solidFill>
                <a:latin typeface="Arial" panose="020B0604020202020204" pitchFamily="34" charset="0"/>
                <a:cs typeface="Arial" panose="020B0604020202020204" pitchFamily="34" charset="0"/>
              </a:rPr>
              <a:t>Présentation du budget 2025</a:t>
            </a:r>
          </a:p>
          <a:p>
            <a:pPr marL="342900" indent="-342900" algn="l">
              <a:buFont typeface="Arial" panose="020B0604020202020204" pitchFamily="34" charset="0"/>
              <a:buChar char="•"/>
            </a:pPr>
            <a:r>
              <a:rPr lang="fr-FR" sz="2600" dirty="0">
                <a:solidFill>
                  <a:srgbClr val="002060"/>
                </a:solidFill>
                <a:latin typeface="Arial" panose="020B0604020202020204" pitchFamily="34" charset="0"/>
                <a:cs typeface="Arial" panose="020B0604020202020204" pitchFamily="34" charset="0"/>
              </a:rPr>
              <a:t>Rapport sportif 2024 des jeunes </a:t>
            </a:r>
          </a:p>
          <a:p>
            <a:pPr marL="342900" indent="-342900" algn="l">
              <a:buFont typeface="Arial" panose="020B0604020202020204" pitchFamily="34" charset="0"/>
              <a:buChar char="•"/>
            </a:pPr>
            <a:r>
              <a:rPr lang="fr-FR" sz="2600" dirty="0">
                <a:solidFill>
                  <a:srgbClr val="002060"/>
                </a:solidFill>
                <a:latin typeface="Arial" panose="020B0604020202020204" pitchFamily="34" charset="0"/>
                <a:cs typeface="Arial" panose="020B0604020202020204" pitchFamily="34" charset="0"/>
              </a:rPr>
              <a:t>Rapport sportif des compétitions départementales adultes</a:t>
            </a:r>
          </a:p>
          <a:p>
            <a:pPr marL="342900" indent="-342900" algn="l">
              <a:buFont typeface="Arial" panose="020B0604020202020204" pitchFamily="34" charset="0"/>
              <a:buChar char="•"/>
            </a:pPr>
            <a:r>
              <a:rPr lang="fr-FR" sz="2600" dirty="0">
                <a:solidFill>
                  <a:srgbClr val="002060"/>
                </a:solidFill>
                <a:latin typeface="Arial" panose="020B0604020202020204" pitchFamily="34" charset="0"/>
                <a:cs typeface="Arial" panose="020B0604020202020204" pitchFamily="34" charset="0"/>
              </a:rPr>
              <a:t>Présentation des objectifs du Comité pour la mandature 2025-2028</a:t>
            </a:r>
          </a:p>
          <a:p>
            <a:pPr marL="342900" indent="-342900" algn="l">
              <a:buFont typeface="Arial" panose="020B0604020202020204" pitchFamily="34" charset="0"/>
              <a:buChar char="•"/>
            </a:pPr>
            <a:r>
              <a:rPr lang="fr-FR" sz="2600" dirty="0">
                <a:solidFill>
                  <a:srgbClr val="002060"/>
                </a:solidFill>
                <a:latin typeface="Arial" panose="020B0604020202020204" pitchFamily="34" charset="0"/>
                <a:cs typeface="Arial" panose="020B0604020202020204" pitchFamily="34" charset="0"/>
              </a:rPr>
              <a:t>Vote des résolutions</a:t>
            </a:r>
          </a:p>
          <a:p>
            <a:pPr marL="342900" indent="-342900" algn="l">
              <a:buFont typeface="Arial" panose="020B0604020202020204" pitchFamily="34" charset="0"/>
              <a:buChar char="•"/>
            </a:pPr>
            <a:r>
              <a:rPr lang="fr-FR" sz="2600" dirty="0">
                <a:solidFill>
                  <a:srgbClr val="002060"/>
                </a:solidFill>
                <a:latin typeface="Arial" panose="020B0604020202020204" pitchFamily="34" charset="0"/>
                <a:cs typeface="Arial" panose="020B0604020202020204" pitchFamily="34" charset="0"/>
              </a:rPr>
              <a:t>Interventions Ligue et Partenaires</a:t>
            </a:r>
          </a:p>
          <a:p>
            <a:pPr marL="342900" indent="-342900" algn="l">
              <a:buFont typeface="Arial" panose="020B0604020202020204" pitchFamily="34" charset="0"/>
              <a:buChar char="•"/>
            </a:pPr>
            <a:r>
              <a:rPr lang="fr-FR" sz="2600" dirty="0">
                <a:solidFill>
                  <a:srgbClr val="002060"/>
                </a:solidFill>
                <a:latin typeface="Arial" panose="020B0604020202020204" pitchFamily="34" charset="0"/>
                <a:cs typeface="Arial" panose="020B0604020202020204" pitchFamily="34" charset="0"/>
              </a:rPr>
              <a:t>Questions</a:t>
            </a:r>
          </a:p>
          <a:p>
            <a:pPr marL="342900" indent="-342900" algn="l">
              <a:buFont typeface="Arial" panose="020B0604020202020204" pitchFamily="34" charset="0"/>
              <a:buChar char="•"/>
            </a:pPr>
            <a:r>
              <a:rPr lang="fr-FR" sz="2600" dirty="0">
                <a:solidFill>
                  <a:srgbClr val="002060"/>
                </a:solidFill>
                <a:latin typeface="Arial" panose="020B0604020202020204" pitchFamily="34" charset="0"/>
                <a:cs typeface="Arial" panose="020B0604020202020204" pitchFamily="34" charset="0"/>
              </a:rPr>
              <a:t>Signature de la convention CD74 / Crédit Mutuel</a:t>
            </a:r>
          </a:p>
          <a:p>
            <a:pPr algn="l"/>
            <a:endParaRPr lang="fr-FR" sz="2000" dirty="0">
              <a:solidFill>
                <a:srgbClr val="002060"/>
              </a:solidFill>
              <a:latin typeface="Arial" panose="020B0604020202020204" pitchFamily="34" charset="0"/>
              <a:cs typeface="Arial" panose="020B0604020202020204" pitchFamily="34" charset="0"/>
            </a:endParaRPr>
          </a:p>
          <a:p>
            <a:pPr algn="l"/>
            <a:endParaRPr lang="fr-FR" dirty="0"/>
          </a:p>
        </p:txBody>
      </p:sp>
    </p:spTree>
    <p:extLst>
      <p:ext uri="{BB962C8B-B14F-4D97-AF65-F5344CB8AC3E}">
        <p14:creationId xmlns:p14="http://schemas.microsoft.com/office/powerpoint/2010/main" val="10410423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LOGO_FFGOLF_HAUTE_SAVOIE3"/>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85394" y="286124"/>
            <a:ext cx="888313" cy="614627"/>
          </a:xfrm>
          <a:prstGeom prst="rect">
            <a:avLst/>
          </a:prstGeom>
          <a:noFill/>
          <a:ln>
            <a:noFill/>
          </a:ln>
        </p:spPr>
      </p:pic>
      <p:pic>
        <p:nvPicPr>
          <p:cNvPr id="5" name="Image 4" descr="cid:image004.png@01D6C70D.010ED5A0"/>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1285875" y="319778"/>
            <a:ext cx="570221" cy="580973"/>
          </a:xfrm>
          <a:prstGeom prst="rect">
            <a:avLst/>
          </a:prstGeom>
          <a:noFill/>
          <a:ln>
            <a:noFill/>
          </a:ln>
        </p:spPr>
      </p:pic>
      <p:sp>
        <p:nvSpPr>
          <p:cNvPr id="8" name="Espace réservé du numéro de diapositive 7"/>
          <p:cNvSpPr>
            <a:spLocks noGrp="1"/>
          </p:cNvSpPr>
          <p:nvPr>
            <p:ph type="sldNum" sz="quarter" idx="12"/>
          </p:nvPr>
        </p:nvSpPr>
        <p:spPr/>
        <p:txBody>
          <a:bodyPr/>
          <a:lstStyle/>
          <a:p>
            <a:fld id="{34BAB50B-ED19-4DE9-A217-5F57B4D84FCF}" type="slidenum">
              <a:rPr lang="fr-FR" smtClean="0"/>
              <a:t>20</a:t>
            </a:fld>
            <a:endParaRPr lang="fr-FR"/>
          </a:p>
        </p:txBody>
      </p:sp>
      <p:pic>
        <p:nvPicPr>
          <p:cNvPr id="9" name="Image 8">
            <a:extLst>
              <a:ext uri="{FF2B5EF4-FFF2-40B4-BE49-F238E27FC236}">
                <a16:creationId xmlns:a16="http://schemas.microsoft.com/office/drawing/2014/main" id="{C567D858-AD45-8A55-A212-3971C7D28576}"/>
              </a:ext>
            </a:extLst>
          </p:cNvPr>
          <p:cNvPicPr>
            <a:picLocks noChangeAspect="1"/>
          </p:cNvPicPr>
          <p:nvPr/>
        </p:nvPicPr>
        <p:blipFill>
          <a:blip r:embed="rId7"/>
          <a:stretch>
            <a:fillRect/>
          </a:stretch>
        </p:blipFill>
        <p:spPr>
          <a:xfrm>
            <a:off x="7565125" y="319778"/>
            <a:ext cx="4000709" cy="728028"/>
          </a:xfrm>
          <a:prstGeom prst="rect">
            <a:avLst/>
          </a:prstGeom>
        </p:spPr>
      </p:pic>
      <p:pic>
        <p:nvPicPr>
          <p:cNvPr id="3" name="Image 2">
            <a:extLst>
              <a:ext uri="{FF2B5EF4-FFF2-40B4-BE49-F238E27FC236}">
                <a16:creationId xmlns:a16="http://schemas.microsoft.com/office/drawing/2014/main" id="{A88023AA-7613-44C1-5D23-B9BE11F33BDA}"/>
              </a:ext>
            </a:extLst>
          </p:cNvPr>
          <p:cNvPicPr>
            <a:picLocks noChangeAspect="1"/>
          </p:cNvPicPr>
          <p:nvPr/>
        </p:nvPicPr>
        <p:blipFill>
          <a:blip r:embed="rId8"/>
          <a:stretch>
            <a:fillRect/>
          </a:stretch>
        </p:blipFill>
        <p:spPr>
          <a:xfrm>
            <a:off x="729550" y="1215525"/>
            <a:ext cx="11028226" cy="4973106"/>
          </a:xfrm>
          <a:prstGeom prst="rect">
            <a:avLst/>
          </a:prstGeom>
        </p:spPr>
      </p:pic>
    </p:spTree>
    <p:extLst>
      <p:ext uri="{BB962C8B-B14F-4D97-AF65-F5344CB8AC3E}">
        <p14:creationId xmlns:p14="http://schemas.microsoft.com/office/powerpoint/2010/main" val="37176773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LOGO_FFGOLF_HAUTE_SAVOIE3"/>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85394" y="286124"/>
            <a:ext cx="888313" cy="614627"/>
          </a:xfrm>
          <a:prstGeom prst="rect">
            <a:avLst/>
          </a:prstGeom>
          <a:noFill/>
          <a:ln>
            <a:noFill/>
          </a:ln>
        </p:spPr>
      </p:pic>
      <p:pic>
        <p:nvPicPr>
          <p:cNvPr id="5" name="Image 4" descr="cid:image004.png@01D6C70D.010ED5A0"/>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1285875" y="319778"/>
            <a:ext cx="570221" cy="580973"/>
          </a:xfrm>
          <a:prstGeom prst="rect">
            <a:avLst/>
          </a:prstGeom>
          <a:noFill/>
          <a:ln>
            <a:noFill/>
          </a:ln>
        </p:spPr>
      </p:pic>
      <p:sp>
        <p:nvSpPr>
          <p:cNvPr id="8" name="Espace réservé du numéro de diapositive 7"/>
          <p:cNvSpPr>
            <a:spLocks noGrp="1"/>
          </p:cNvSpPr>
          <p:nvPr>
            <p:ph type="sldNum" sz="quarter" idx="12"/>
          </p:nvPr>
        </p:nvSpPr>
        <p:spPr/>
        <p:txBody>
          <a:bodyPr/>
          <a:lstStyle/>
          <a:p>
            <a:fld id="{34BAB50B-ED19-4DE9-A217-5F57B4D84FCF}" type="slidenum">
              <a:rPr lang="fr-FR" smtClean="0"/>
              <a:t>21</a:t>
            </a:fld>
            <a:endParaRPr lang="fr-FR"/>
          </a:p>
        </p:txBody>
      </p:sp>
      <p:pic>
        <p:nvPicPr>
          <p:cNvPr id="3" name="Image 2">
            <a:extLst>
              <a:ext uri="{FF2B5EF4-FFF2-40B4-BE49-F238E27FC236}">
                <a16:creationId xmlns:a16="http://schemas.microsoft.com/office/drawing/2014/main" id="{4B6B2BCC-EBF8-FC2C-DBFD-4716BAC493CC}"/>
              </a:ext>
            </a:extLst>
          </p:cNvPr>
          <p:cNvPicPr>
            <a:picLocks noChangeAspect="1"/>
          </p:cNvPicPr>
          <p:nvPr/>
        </p:nvPicPr>
        <p:blipFill>
          <a:blip r:embed="rId7"/>
          <a:stretch>
            <a:fillRect/>
          </a:stretch>
        </p:blipFill>
        <p:spPr>
          <a:xfrm>
            <a:off x="1856096" y="1079499"/>
            <a:ext cx="9183283" cy="5088826"/>
          </a:xfrm>
          <a:prstGeom prst="rect">
            <a:avLst/>
          </a:prstGeom>
        </p:spPr>
      </p:pic>
    </p:spTree>
    <p:extLst>
      <p:ext uri="{BB962C8B-B14F-4D97-AF65-F5344CB8AC3E}">
        <p14:creationId xmlns:p14="http://schemas.microsoft.com/office/powerpoint/2010/main" val="23460542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LOGO_FFGOLF_HAUTE_SAVOIE3"/>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85394" y="286124"/>
            <a:ext cx="888313" cy="614627"/>
          </a:xfrm>
          <a:prstGeom prst="rect">
            <a:avLst/>
          </a:prstGeom>
          <a:noFill/>
          <a:ln>
            <a:noFill/>
          </a:ln>
        </p:spPr>
      </p:pic>
      <p:pic>
        <p:nvPicPr>
          <p:cNvPr id="5" name="Image 4" descr="cid:image004.png@01D6C70D.010ED5A0"/>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1285875" y="319778"/>
            <a:ext cx="570221" cy="580973"/>
          </a:xfrm>
          <a:prstGeom prst="rect">
            <a:avLst/>
          </a:prstGeom>
          <a:noFill/>
          <a:ln>
            <a:noFill/>
          </a:ln>
        </p:spPr>
      </p:pic>
      <p:pic>
        <p:nvPicPr>
          <p:cNvPr id="6" name="Image 5">
            <a:extLst>
              <a:ext uri="{FF2B5EF4-FFF2-40B4-BE49-F238E27FC236}">
                <a16:creationId xmlns:a16="http://schemas.microsoft.com/office/drawing/2014/main" id="{5A00A46E-39CD-313F-4F03-6C7F2A69EC49}"/>
              </a:ext>
            </a:extLst>
          </p:cNvPr>
          <p:cNvPicPr>
            <a:picLocks noChangeAspect="1"/>
          </p:cNvPicPr>
          <p:nvPr/>
        </p:nvPicPr>
        <p:blipFill>
          <a:blip r:embed="rId7"/>
          <a:stretch>
            <a:fillRect/>
          </a:stretch>
        </p:blipFill>
        <p:spPr>
          <a:xfrm>
            <a:off x="1856096" y="1133224"/>
            <a:ext cx="9358254" cy="3965717"/>
          </a:xfrm>
          <a:prstGeom prst="rect">
            <a:avLst/>
          </a:prstGeom>
        </p:spPr>
      </p:pic>
    </p:spTree>
    <p:extLst>
      <p:ext uri="{BB962C8B-B14F-4D97-AF65-F5344CB8AC3E}">
        <p14:creationId xmlns:p14="http://schemas.microsoft.com/office/powerpoint/2010/main" val="11365520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LOGO_FFGOLF_HAUTE_SAVOIE3"/>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85394" y="286124"/>
            <a:ext cx="888313" cy="614627"/>
          </a:xfrm>
          <a:prstGeom prst="rect">
            <a:avLst/>
          </a:prstGeom>
          <a:noFill/>
          <a:ln>
            <a:noFill/>
          </a:ln>
        </p:spPr>
      </p:pic>
      <p:pic>
        <p:nvPicPr>
          <p:cNvPr id="5" name="Image 4" descr="cid:image004.png@01D6C70D.010ED5A0"/>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1285875" y="319778"/>
            <a:ext cx="570221" cy="580973"/>
          </a:xfrm>
          <a:prstGeom prst="rect">
            <a:avLst/>
          </a:prstGeom>
          <a:noFill/>
          <a:ln>
            <a:noFill/>
          </a:ln>
        </p:spPr>
      </p:pic>
      <p:sp>
        <p:nvSpPr>
          <p:cNvPr id="8" name="Espace réservé du numéro de diapositive 7"/>
          <p:cNvSpPr>
            <a:spLocks noGrp="1"/>
          </p:cNvSpPr>
          <p:nvPr>
            <p:ph type="sldNum" sz="quarter" idx="12"/>
          </p:nvPr>
        </p:nvSpPr>
        <p:spPr/>
        <p:txBody>
          <a:bodyPr/>
          <a:lstStyle/>
          <a:p>
            <a:fld id="{34BAB50B-ED19-4DE9-A217-5F57B4D84FCF}" type="slidenum">
              <a:rPr lang="fr-FR" smtClean="0"/>
              <a:t>23</a:t>
            </a:fld>
            <a:endParaRPr lang="fr-FR"/>
          </a:p>
        </p:txBody>
      </p:sp>
      <p:pic>
        <p:nvPicPr>
          <p:cNvPr id="10" name="Image 9">
            <a:extLst>
              <a:ext uri="{FF2B5EF4-FFF2-40B4-BE49-F238E27FC236}">
                <a16:creationId xmlns:a16="http://schemas.microsoft.com/office/drawing/2014/main" id="{7C98DEBF-B7DB-3544-9BA2-3362AD17320B}"/>
              </a:ext>
            </a:extLst>
          </p:cNvPr>
          <p:cNvPicPr>
            <a:picLocks noChangeAspect="1"/>
          </p:cNvPicPr>
          <p:nvPr/>
        </p:nvPicPr>
        <p:blipFill>
          <a:blip r:embed="rId7"/>
          <a:stretch>
            <a:fillRect/>
          </a:stretch>
        </p:blipFill>
        <p:spPr>
          <a:xfrm>
            <a:off x="1856096" y="1367727"/>
            <a:ext cx="8143479" cy="2061273"/>
          </a:xfrm>
          <a:prstGeom prst="rect">
            <a:avLst/>
          </a:prstGeom>
        </p:spPr>
      </p:pic>
    </p:spTree>
    <p:extLst>
      <p:ext uri="{BB962C8B-B14F-4D97-AF65-F5344CB8AC3E}">
        <p14:creationId xmlns:p14="http://schemas.microsoft.com/office/powerpoint/2010/main" val="37579004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3E33F1-8E12-E366-AB8A-A7C17B5EFF9E}"/>
            </a:ext>
          </a:extLst>
        </p:cNvPr>
        <p:cNvGrpSpPr/>
        <p:nvPr/>
      </p:nvGrpSpPr>
      <p:grpSpPr>
        <a:xfrm>
          <a:off x="0" y="0"/>
          <a:ext cx="0" cy="0"/>
          <a:chOff x="0" y="0"/>
          <a:chExt cx="0" cy="0"/>
        </a:xfrm>
      </p:grpSpPr>
      <p:pic>
        <p:nvPicPr>
          <p:cNvPr id="4" name="Image 3" descr="LOGO_FFGOLF_HAUTE_SAVOIE3">
            <a:extLst>
              <a:ext uri="{FF2B5EF4-FFF2-40B4-BE49-F238E27FC236}">
                <a16:creationId xmlns:a16="http://schemas.microsoft.com/office/drawing/2014/main" id="{31EBF777-7154-9CB1-FC62-0050B7C45C0B}"/>
              </a:ext>
            </a:extLst>
          </p:cNvPr>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85394" y="286124"/>
            <a:ext cx="888313" cy="614627"/>
          </a:xfrm>
          <a:prstGeom prst="rect">
            <a:avLst/>
          </a:prstGeom>
          <a:noFill/>
          <a:ln>
            <a:noFill/>
          </a:ln>
        </p:spPr>
      </p:pic>
      <p:pic>
        <p:nvPicPr>
          <p:cNvPr id="5" name="Image 4" descr="cid:image004.png@01D6C70D.010ED5A0">
            <a:extLst>
              <a:ext uri="{FF2B5EF4-FFF2-40B4-BE49-F238E27FC236}">
                <a16:creationId xmlns:a16="http://schemas.microsoft.com/office/drawing/2014/main" id="{8A9159A4-0572-A267-AB7C-74BE5052BFB2}"/>
              </a:ext>
            </a:extLst>
          </p:cNvPr>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1285875" y="319778"/>
            <a:ext cx="570221" cy="580973"/>
          </a:xfrm>
          <a:prstGeom prst="rect">
            <a:avLst/>
          </a:prstGeom>
          <a:noFill/>
          <a:ln>
            <a:noFill/>
          </a:ln>
        </p:spPr>
      </p:pic>
      <p:sp>
        <p:nvSpPr>
          <p:cNvPr id="8" name="Espace réservé du numéro de diapositive 7">
            <a:extLst>
              <a:ext uri="{FF2B5EF4-FFF2-40B4-BE49-F238E27FC236}">
                <a16:creationId xmlns:a16="http://schemas.microsoft.com/office/drawing/2014/main" id="{156ED654-8DA9-599C-2498-5FD7F2FE4496}"/>
              </a:ext>
            </a:extLst>
          </p:cNvPr>
          <p:cNvSpPr>
            <a:spLocks noGrp="1"/>
          </p:cNvSpPr>
          <p:nvPr>
            <p:ph type="sldNum" sz="quarter" idx="12"/>
          </p:nvPr>
        </p:nvSpPr>
        <p:spPr/>
        <p:txBody>
          <a:bodyPr/>
          <a:lstStyle/>
          <a:p>
            <a:fld id="{34BAB50B-ED19-4DE9-A217-5F57B4D84FCF}" type="slidenum">
              <a:rPr lang="fr-FR" smtClean="0"/>
              <a:t>24</a:t>
            </a:fld>
            <a:endParaRPr lang="fr-FR"/>
          </a:p>
        </p:txBody>
      </p:sp>
      <p:pic>
        <p:nvPicPr>
          <p:cNvPr id="3" name="Image 2">
            <a:extLst>
              <a:ext uri="{FF2B5EF4-FFF2-40B4-BE49-F238E27FC236}">
                <a16:creationId xmlns:a16="http://schemas.microsoft.com/office/drawing/2014/main" id="{6ED1A299-2161-CBFB-ABFC-E103CE4779B4}"/>
              </a:ext>
            </a:extLst>
          </p:cNvPr>
          <p:cNvPicPr>
            <a:picLocks noChangeAspect="1"/>
          </p:cNvPicPr>
          <p:nvPr/>
        </p:nvPicPr>
        <p:blipFill>
          <a:blip r:embed="rId7"/>
          <a:stretch>
            <a:fillRect/>
          </a:stretch>
        </p:blipFill>
        <p:spPr>
          <a:xfrm>
            <a:off x="1570985" y="1193370"/>
            <a:ext cx="8983082" cy="2464230"/>
          </a:xfrm>
          <a:prstGeom prst="rect">
            <a:avLst/>
          </a:prstGeom>
        </p:spPr>
      </p:pic>
      <p:sp>
        <p:nvSpPr>
          <p:cNvPr id="7" name="ZoneTexte 6">
            <a:extLst>
              <a:ext uri="{FF2B5EF4-FFF2-40B4-BE49-F238E27FC236}">
                <a16:creationId xmlns:a16="http://schemas.microsoft.com/office/drawing/2014/main" id="{62E967DA-F39E-5234-B0B2-3D0CB61CBCEE}"/>
              </a:ext>
            </a:extLst>
          </p:cNvPr>
          <p:cNvSpPr txBox="1"/>
          <p:nvPr/>
        </p:nvSpPr>
        <p:spPr>
          <a:xfrm>
            <a:off x="1725968" y="3903345"/>
            <a:ext cx="9627832" cy="2585323"/>
          </a:xfrm>
          <a:prstGeom prst="rect">
            <a:avLst/>
          </a:prstGeom>
          <a:noFill/>
        </p:spPr>
        <p:txBody>
          <a:bodyPr wrap="square" rtlCol="0">
            <a:spAutoFit/>
          </a:bodyPr>
          <a:lstStyle/>
          <a:p>
            <a:r>
              <a:rPr lang="fr-FR" sz="2400" dirty="0"/>
              <a:t>Une finale de Ligue pour 2024</a:t>
            </a:r>
          </a:p>
          <a:p>
            <a:r>
              <a:rPr lang="fr-FR" sz="2400" dirty="0"/>
              <a:t>Belle Victoire de l’équipe des </a:t>
            </a:r>
            <a:r>
              <a:rPr lang="fr-FR" sz="2400" b="1" dirty="0"/>
              <a:t>Bananes Flambées du Golf de MONTROTTIER</a:t>
            </a:r>
          </a:p>
          <a:p>
            <a:endParaRPr lang="fr-FR" sz="2400" dirty="0"/>
          </a:p>
          <a:p>
            <a:r>
              <a:rPr lang="fr-FR" sz="2400" dirty="0"/>
              <a:t>Étaient présents :</a:t>
            </a:r>
          </a:p>
          <a:p>
            <a:r>
              <a:rPr lang="fr-FR" sz="2400" dirty="0"/>
              <a:t>Le golf du Mont d’Arbois</a:t>
            </a:r>
          </a:p>
          <a:p>
            <a:r>
              <a:rPr lang="fr-FR" sz="2400" dirty="0"/>
              <a:t>Le golf du Belvédère</a:t>
            </a:r>
          </a:p>
          <a:p>
            <a:endParaRPr lang="fr-FR" dirty="0"/>
          </a:p>
        </p:txBody>
      </p:sp>
    </p:spTree>
    <p:extLst>
      <p:ext uri="{BB962C8B-B14F-4D97-AF65-F5344CB8AC3E}">
        <p14:creationId xmlns:p14="http://schemas.microsoft.com/office/powerpoint/2010/main" val="37785046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LOGO_FFGOLF_HAUTE_SAVOIE3"/>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85394" y="286124"/>
            <a:ext cx="888313" cy="614627"/>
          </a:xfrm>
          <a:prstGeom prst="rect">
            <a:avLst/>
          </a:prstGeom>
          <a:noFill/>
          <a:ln>
            <a:noFill/>
          </a:ln>
        </p:spPr>
      </p:pic>
      <p:pic>
        <p:nvPicPr>
          <p:cNvPr id="5" name="Image 4" descr="cid:image004.png@01D6C70D.010ED5A0"/>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1285875" y="319778"/>
            <a:ext cx="570221" cy="580973"/>
          </a:xfrm>
          <a:prstGeom prst="rect">
            <a:avLst/>
          </a:prstGeom>
          <a:noFill/>
          <a:ln>
            <a:noFill/>
          </a:ln>
        </p:spPr>
      </p:pic>
      <p:sp>
        <p:nvSpPr>
          <p:cNvPr id="8" name="Espace réservé du numéro de diapositive 7"/>
          <p:cNvSpPr>
            <a:spLocks noGrp="1"/>
          </p:cNvSpPr>
          <p:nvPr>
            <p:ph type="sldNum" sz="quarter" idx="12"/>
          </p:nvPr>
        </p:nvSpPr>
        <p:spPr/>
        <p:txBody>
          <a:bodyPr/>
          <a:lstStyle/>
          <a:p>
            <a:fld id="{34BAB50B-ED19-4DE9-A217-5F57B4D84FCF}" type="slidenum">
              <a:rPr lang="fr-FR" smtClean="0"/>
              <a:t>25</a:t>
            </a:fld>
            <a:endParaRPr lang="fr-FR"/>
          </a:p>
        </p:txBody>
      </p:sp>
      <p:pic>
        <p:nvPicPr>
          <p:cNvPr id="3" name="Image 2">
            <a:extLst>
              <a:ext uri="{FF2B5EF4-FFF2-40B4-BE49-F238E27FC236}">
                <a16:creationId xmlns:a16="http://schemas.microsoft.com/office/drawing/2014/main" id="{B875EFCA-89DD-74A2-988A-AF7C042B2214}"/>
              </a:ext>
            </a:extLst>
          </p:cNvPr>
          <p:cNvPicPr>
            <a:picLocks noChangeAspect="1"/>
          </p:cNvPicPr>
          <p:nvPr/>
        </p:nvPicPr>
        <p:blipFill>
          <a:blip r:embed="rId7"/>
          <a:stretch>
            <a:fillRect/>
          </a:stretch>
        </p:blipFill>
        <p:spPr>
          <a:xfrm>
            <a:off x="1570985" y="900751"/>
            <a:ext cx="10321185" cy="4461663"/>
          </a:xfrm>
          <a:prstGeom prst="rect">
            <a:avLst/>
          </a:prstGeom>
        </p:spPr>
      </p:pic>
    </p:spTree>
    <p:extLst>
      <p:ext uri="{BB962C8B-B14F-4D97-AF65-F5344CB8AC3E}">
        <p14:creationId xmlns:p14="http://schemas.microsoft.com/office/powerpoint/2010/main" val="5570958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F18F06-B917-E885-12FF-02175E6B4603}"/>
            </a:ext>
          </a:extLst>
        </p:cNvPr>
        <p:cNvGrpSpPr/>
        <p:nvPr/>
      </p:nvGrpSpPr>
      <p:grpSpPr>
        <a:xfrm>
          <a:off x="0" y="0"/>
          <a:ext cx="0" cy="0"/>
          <a:chOff x="0" y="0"/>
          <a:chExt cx="0" cy="0"/>
        </a:xfrm>
      </p:grpSpPr>
      <p:pic>
        <p:nvPicPr>
          <p:cNvPr id="4" name="Image 3" descr="LOGO_FFGOLF_HAUTE_SAVOIE3">
            <a:extLst>
              <a:ext uri="{FF2B5EF4-FFF2-40B4-BE49-F238E27FC236}">
                <a16:creationId xmlns:a16="http://schemas.microsoft.com/office/drawing/2014/main" id="{90435332-3615-485E-D761-D4AE414C8329}"/>
              </a:ext>
            </a:extLst>
          </p:cNvPr>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85394" y="286124"/>
            <a:ext cx="888313" cy="614627"/>
          </a:xfrm>
          <a:prstGeom prst="rect">
            <a:avLst/>
          </a:prstGeom>
          <a:noFill/>
          <a:ln>
            <a:noFill/>
          </a:ln>
        </p:spPr>
      </p:pic>
      <p:pic>
        <p:nvPicPr>
          <p:cNvPr id="5" name="Image 4" descr="cid:image004.png@01D6C70D.010ED5A0">
            <a:extLst>
              <a:ext uri="{FF2B5EF4-FFF2-40B4-BE49-F238E27FC236}">
                <a16:creationId xmlns:a16="http://schemas.microsoft.com/office/drawing/2014/main" id="{C04D6167-F340-954A-36DA-9100722C16E6}"/>
              </a:ext>
            </a:extLst>
          </p:cNvPr>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1285875" y="319778"/>
            <a:ext cx="570221" cy="580973"/>
          </a:xfrm>
          <a:prstGeom prst="rect">
            <a:avLst/>
          </a:prstGeom>
          <a:noFill/>
          <a:ln>
            <a:noFill/>
          </a:ln>
        </p:spPr>
      </p:pic>
      <p:sp>
        <p:nvSpPr>
          <p:cNvPr id="8" name="Espace réservé du numéro de diapositive 7">
            <a:extLst>
              <a:ext uri="{FF2B5EF4-FFF2-40B4-BE49-F238E27FC236}">
                <a16:creationId xmlns:a16="http://schemas.microsoft.com/office/drawing/2014/main" id="{42434AE6-DA81-1DB0-6ADE-88CF8B07292E}"/>
              </a:ext>
            </a:extLst>
          </p:cNvPr>
          <p:cNvSpPr>
            <a:spLocks noGrp="1"/>
          </p:cNvSpPr>
          <p:nvPr>
            <p:ph type="sldNum" sz="quarter" idx="12"/>
          </p:nvPr>
        </p:nvSpPr>
        <p:spPr/>
        <p:txBody>
          <a:bodyPr/>
          <a:lstStyle/>
          <a:p>
            <a:fld id="{34BAB50B-ED19-4DE9-A217-5F57B4D84FCF}" type="slidenum">
              <a:rPr lang="fr-FR" smtClean="0"/>
              <a:t>26</a:t>
            </a:fld>
            <a:endParaRPr lang="fr-FR"/>
          </a:p>
        </p:txBody>
      </p:sp>
      <p:pic>
        <p:nvPicPr>
          <p:cNvPr id="6" name="Image 5">
            <a:extLst>
              <a:ext uri="{FF2B5EF4-FFF2-40B4-BE49-F238E27FC236}">
                <a16:creationId xmlns:a16="http://schemas.microsoft.com/office/drawing/2014/main" id="{4486A2DB-709C-4612-6B80-4CF2C809841C}"/>
              </a:ext>
            </a:extLst>
          </p:cNvPr>
          <p:cNvPicPr>
            <a:picLocks noChangeAspect="1"/>
          </p:cNvPicPr>
          <p:nvPr/>
        </p:nvPicPr>
        <p:blipFill>
          <a:blip r:embed="rId7"/>
          <a:stretch>
            <a:fillRect/>
          </a:stretch>
        </p:blipFill>
        <p:spPr>
          <a:xfrm>
            <a:off x="2123268" y="696166"/>
            <a:ext cx="8632555" cy="5938318"/>
          </a:xfrm>
          <a:prstGeom prst="rect">
            <a:avLst/>
          </a:prstGeom>
        </p:spPr>
      </p:pic>
    </p:spTree>
    <p:extLst>
      <p:ext uri="{BB962C8B-B14F-4D97-AF65-F5344CB8AC3E}">
        <p14:creationId xmlns:p14="http://schemas.microsoft.com/office/powerpoint/2010/main" val="38540923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LOGO_FFGOLF_HAUTE_SAVOIE3"/>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85394" y="286124"/>
            <a:ext cx="888313" cy="614627"/>
          </a:xfrm>
          <a:prstGeom prst="rect">
            <a:avLst/>
          </a:prstGeom>
          <a:noFill/>
          <a:ln>
            <a:noFill/>
          </a:ln>
        </p:spPr>
      </p:pic>
      <p:pic>
        <p:nvPicPr>
          <p:cNvPr id="5" name="Image 4" descr="cid:image004.png@01D6C70D.010ED5A0"/>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1285875" y="319778"/>
            <a:ext cx="570221" cy="580973"/>
          </a:xfrm>
          <a:prstGeom prst="rect">
            <a:avLst/>
          </a:prstGeom>
          <a:noFill/>
          <a:ln>
            <a:noFill/>
          </a:ln>
        </p:spPr>
      </p:pic>
      <p:sp>
        <p:nvSpPr>
          <p:cNvPr id="8" name="Espace réservé du numéro de diapositive 7"/>
          <p:cNvSpPr>
            <a:spLocks noGrp="1"/>
          </p:cNvSpPr>
          <p:nvPr>
            <p:ph type="sldNum" sz="quarter" idx="12"/>
          </p:nvPr>
        </p:nvSpPr>
        <p:spPr/>
        <p:txBody>
          <a:bodyPr/>
          <a:lstStyle/>
          <a:p>
            <a:fld id="{34BAB50B-ED19-4DE9-A217-5F57B4D84FCF}" type="slidenum">
              <a:rPr lang="fr-FR" smtClean="0"/>
              <a:t>27</a:t>
            </a:fld>
            <a:endParaRPr lang="fr-FR"/>
          </a:p>
        </p:txBody>
      </p:sp>
      <p:pic>
        <p:nvPicPr>
          <p:cNvPr id="6" name="Image 5">
            <a:extLst>
              <a:ext uri="{FF2B5EF4-FFF2-40B4-BE49-F238E27FC236}">
                <a16:creationId xmlns:a16="http://schemas.microsoft.com/office/drawing/2014/main" id="{E33C9DF7-3E7C-2973-F9DB-F1D75F8D5154}"/>
              </a:ext>
            </a:extLst>
          </p:cNvPr>
          <p:cNvPicPr>
            <a:picLocks noChangeAspect="1"/>
          </p:cNvPicPr>
          <p:nvPr/>
        </p:nvPicPr>
        <p:blipFill>
          <a:blip r:embed="rId7"/>
          <a:stretch>
            <a:fillRect/>
          </a:stretch>
        </p:blipFill>
        <p:spPr>
          <a:xfrm>
            <a:off x="1173707" y="1068997"/>
            <a:ext cx="10474119" cy="5021837"/>
          </a:xfrm>
          <a:prstGeom prst="rect">
            <a:avLst/>
          </a:prstGeom>
        </p:spPr>
      </p:pic>
    </p:spTree>
    <p:extLst>
      <p:ext uri="{BB962C8B-B14F-4D97-AF65-F5344CB8AC3E}">
        <p14:creationId xmlns:p14="http://schemas.microsoft.com/office/powerpoint/2010/main" val="22719414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LOGO_FFGOLF_HAUTE_SAVOIE3"/>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85394" y="286124"/>
            <a:ext cx="888313" cy="614627"/>
          </a:xfrm>
          <a:prstGeom prst="rect">
            <a:avLst/>
          </a:prstGeom>
          <a:noFill/>
          <a:ln>
            <a:noFill/>
          </a:ln>
        </p:spPr>
      </p:pic>
      <p:pic>
        <p:nvPicPr>
          <p:cNvPr id="5" name="Image 4" descr="cid:image004.png@01D6C70D.010ED5A0"/>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1285875" y="319778"/>
            <a:ext cx="570221" cy="580973"/>
          </a:xfrm>
          <a:prstGeom prst="rect">
            <a:avLst/>
          </a:prstGeom>
          <a:noFill/>
          <a:ln>
            <a:noFill/>
          </a:ln>
        </p:spPr>
      </p:pic>
      <p:sp>
        <p:nvSpPr>
          <p:cNvPr id="8" name="Espace réservé du numéro de diapositive 7"/>
          <p:cNvSpPr>
            <a:spLocks noGrp="1"/>
          </p:cNvSpPr>
          <p:nvPr>
            <p:ph type="sldNum" sz="quarter" idx="12"/>
          </p:nvPr>
        </p:nvSpPr>
        <p:spPr/>
        <p:txBody>
          <a:bodyPr/>
          <a:lstStyle/>
          <a:p>
            <a:fld id="{34BAB50B-ED19-4DE9-A217-5F57B4D84FCF}" type="slidenum">
              <a:rPr lang="fr-FR" smtClean="0"/>
              <a:t>28</a:t>
            </a:fld>
            <a:endParaRPr lang="fr-FR"/>
          </a:p>
        </p:txBody>
      </p:sp>
      <p:pic>
        <p:nvPicPr>
          <p:cNvPr id="3" name="Image 2">
            <a:extLst>
              <a:ext uri="{FF2B5EF4-FFF2-40B4-BE49-F238E27FC236}">
                <a16:creationId xmlns:a16="http://schemas.microsoft.com/office/drawing/2014/main" id="{ED30E05A-F967-E8A5-55D2-AF2BC9A0B552}"/>
              </a:ext>
            </a:extLst>
          </p:cNvPr>
          <p:cNvPicPr>
            <a:picLocks noChangeAspect="1"/>
          </p:cNvPicPr>
          <p:nvPr/>
        </p:nvPicPr>
        <p:blipFill>
          <a:blip r:embed="rId7"/>
          <a:stretch>
            <a:fillRect/>
          </a:stretch>
        </p:blipFill>
        <p:spPr>
          <a:xfrm>
            <a:off x="1856096" y="1119753"/>
            <a:ext cx="10214348" cy="4618494"/>
          </a:xfrm>
          <a:prstGeom prst="rect">
            <a:avLst/>
          </a:prstGeom>
        </p:spPr>
      </p:pic>
    </p:spTree>
    <p:extLst>
      <p:ext uri="{BB962C8B-B14F-4D97-AF65-F5344CB8AC3E}">
        <p14:creationId xmlns:p14="http://schemas.microsoft.com/office/powerpoint/2010/main" val="15998615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LOGO_FFGOLF_HAUTE_SAVOIE3"/>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85394" y="286124"/>
            <a:ext cx="888313" cy="614627"/>
          </a:xfrm>
          <a:prstGeom prst="rect">
            <a:avLst/>
          </a:prstGeom>
          <a:noFill/>
          <a:ln>
            <a:noFill/>
          </a:ln>
        </p:spPr>
      </p:pic>
      <p:pic>
        <p:nvPicPr>
          <p:cNvPr id="5" name="Image 4" descr="cid:image004.png@01D6C70D.010ED5A0"/>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1285875" y="319778"/>
            <a:ext cx="570221" cy="580973"/>
          </a:xfrm>
          <a:prstGeom prst="rect">
            <a:avLst/>
          </a:prstGeom>
          <a:noFill/>
          <a:ln>
            <a:noFill/>
          </a:ln>
        </p:spPr>
      </p:pic>
      <p:sp>
        <p:nvSpPr>
          <p:cNvPr id="8" name="Espace réservé du numéro de diapositive 7"/>
          <p:cNvSpPr>
            <a:spLocks noGrp="1"/>
          </p:cNvSpPr>
          <p:nvPr>
            <p:ph type="sldNum" sz="quarter" idx="12"/>
          </p:nvPr>
        </p:nvSpPr>
        <p:spPr/>
        <p:txBody>
          <a:bodyPr/>
          <a:lstStyle/>
          <a:p>
            <a:fld id="{34BAB50B-ED19-4DE9-A217-5F57B4D84FCF}" type="slidenum">
              <a:rPr lang="fr-FR" smtClean="0"/>
              <a:t>29</a:t>
            </a:fld>
            <a:endParaRPr lang="fr-FR"/>
          </a:p>
        </p:txBody>
      </p:sp>
      <p:pic>
        <p:nvPicPr>
          <p:cNvPr id="6" name="Image 5">
            <a:extLst>
              <a:ext uri="{FF2B5EF4-FFF2-40B4-BE49-F238E27FC236}">
                <a16:creationId xmlns:a16="http://schemas.microsoft.com/office/drawing/2014/main" id="{79511357-8665-1607-AF74-4720E75E8F5E}"/>
              </a:ext>
            </a:extLst>
          </p:cNvPr>
          <p:cNvPicPr>
            <a:picLocks noChangeAspect="1"/>
          </p:cNvPicPr>
          <p:nvPr/>
        </p:nvPicPr>
        <p:blipFill>
          <a:blip r:embed="rId7"/>
          <a:stretch>
            <a:fillRect/>
          </a:stretch>
        </p:blipFill>
        <p:spPr>
          <a:xfrm>
            <a:off x="1968264" y="734967"/>
            <a:ext cx="9948143" cy="5621383"/>
          </a:xfrm>
          <a:prstGeom prst="rect">
            <a:avLst/>
          </a:prstGeom>
        </p:spPr>
      </p:pic>
    </p:spTree>
    <p:extLst>
      <p:ext uri="{BB962C8B-B14F-4D97-AF65-F5344CB8AC3E}">
        <p14:creationId xmlns:p14="http://schemas.microsoft.com/office/powerpoint/2010/main" val="40583627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rmAutofit/>
          </a:bodyPr>
          <a:lstStyle/>
          <a:p>
            <a:r>
              <a:rPr lang="fr-FR" sz="3600" b="1" dirty="0">
                <a:solidFill>
                  <a:srgbClr val="002060"/>
                </a:solidFill>
                <a:latin typeface="Arial" panose="020B0604020202020204" pitchFamily="34" charset="0"/>
                <a:cs typeface="Arial" panose="020B0604020202020204" pitchFamily="34" charset="0"/>
              </a:rPr>
              <a:t>Rapport moral 2024</a:t>
            </a:r>
          </a:p>
        </p:txBody>
      </p:sp>
      <p:sp>
        <p:nvSpPr>
          <p:cNvPr id="3" name="Sous-titre 2"/>
          <p:cNvSpPr>
            <a:spLocks noGrp="1"/>
          </p:cNvSpPr>
          <p:nvPr>
            <p:ph type="subTitle" idx="1"/>
          </p:nvPr>
        </p:nvSpPr>
        <p:spPr/>
        <p:txBody>
          <a:bodyPr/>
          <a:lstStyle/>
          <a:p>
            <a:r>
              <a:rPr lang="fr-FR" dirty="0">
                <a:solidFill>
                  <a:srgbClr val="002060"/>
                </a:solidFill>
              </a:rPr>
              <a:t>Pascal BARON,  Président</a:t>
            </a:r>
          </a:p>
        </p:txBody>
      </p:sp>
      <p:sp>
        <p:nvSpPr>
          <p:cNvPr id="6" name="Espace réservé du numéro de diapositive 5"/>
          <p:cNvSpPr>
            <a:spLocks noGrp="1"/>
          </p:cNvSpPr>
          <p:nvPr>
            <p:ph type="sldNum" sz="quarter" idx="12"/>
          </p:nvPr>
        </p:nvSpPr>
        <p:spPr/>
        <p:txBody>
          <a:bodyPr/>
          <a:lstStyle/>
          <a:p>
            <a:fld id="{9ABA40AF-CFC4-408B-AB54-B951AA351C46}" type="slidenum">
              <a:rPr lang="fr-FR" smtClean="0"/>
              <a:t>3</a:t>
            </a:fld>
            <a:endParaRPr lang="fr-FR"/>
          </a:p>
        </p:txBody>
      </p:sp>
      <p:pic>
        <p:nvPicPr>
          <p:cNvPr id="7" name="Image 6" descr="LOGO_FFGOLF_HAUTE_SAVOIE3"/>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85394" y="272871"/>
            <a:ext cx="888313" cy="614627"/>
          </a:xfrm>
          <a:prstGeom prst="rect">
            <a:avLst/>
          </a:prstGeom>
          <a:noFill/>
          <a:ln>
            <a:noFill/>
          </a:ln>
        </p:spPr>
      </p:pic>
      <p:pic>
        <p:nvPicPr>
          <p:cNvPr id="8" name="Image 7" descr="cid:image004.png@01D6C70D.010ED5A0"/>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1285875" y="319778"/>
            <a:ext cx="570221" cy="580973"/>
          </a:xfrm>
          <a:prstGeom prst="rect">
            <a:avLst/>
          </a:prstGeom>
          <a:noFill/>
          <a:ln>
            <a:noFill/>
          </a:ln>
        </p:spPr>
      </p:pic>
    </p:spTree>
    <p:extLst>
      <p:ext uri="{BB962C8B-B14F-4D97-AF65-F5344CB8AC3E}">
        <p14:creationId xmlns:p14="http://schemas.microsoft.com/office/powerpoint/2010/main" val="30531209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LOGO_FFGOLF_HAUTE_SAVOIE3"/>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85394" y="286124"/>
            <a:ext cx="888313" cy="614627"/>
          </a:xfrm>
          <a:prstGeom prst="rect">
            <a:avLst/>
          </a:prstGeom>
          <a:noFill/>
          <a:ln>
            <a:noFill/>
          </a:ln>
        </p:spPr>
      </p:pic>
      <p:pic>
        <p:nvPicPr>
          <p:cNvPr id="5" name="Image 4" descr="cid:image004.png@01D6C70D.010ED5A0"/>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1285875" y="319778"/>
            <a:ext cx="570221" cy="580973"/>
          </a:xfrm>
          <a:prstGeom prst="rect">
            <a:avLst/>
          </a:prstGeom>
          <a:noFill/>
          <a:ln>
            <a:noFill/>
          </a:ln>
        </p:spPr>
      </p:pic>
      <p:sp>
        <p:nvSpPr>
          <p:cNvPr id="8" name="Espace réservé du numéro de diapositive 7"/>
          <p:cNvSpPr>
            <a:spLocks noGrp="1"/>
          </p:cNvSpPr>
          <p:nvPr>
            <p:ph type="sldNum" sz="quarter" idx="12"/>
          </p:nvPr>
        </p:nvSpPr>
        <p:spPr/>
        <p:txBody>
          <a:bodyPr/>
          <a:lstStyle/>
          <a:p>
            <a:fld id="{34BAB50B-ED19-4DE9-A217-5F57B4D84FCF}" type="slidenum">
              <a:rPr lang="fr-FR" smtClean="0"/>
              <a:t>30</a:t>
            </a:fld>
            <a:endParaRPr lang="fr-FR"/>
          </a:p>
        </p:txBody>
      </p:sp>
      <p:pic>
        <p:nvPicPr>
          <p:cNvPr id="3" name="Image 2">
            <a:extLst>
              <a:ext uri="{FF2B5EF4-FFF2-40B4-BE49-F238E27FC236}">
                <a16:creationId xmlns:a16="http://schemas.microsoft.com/office/drawing/2014/main" id="{7C1F94F7-DA8D-3B29-6490-98793E76D988}"/>
              </a:ext>
            </a:extLst>
          </p:cNvPr>
          <p:cNvPicPr>
            <a:picLocks noChangeAspect="1"/>
          </p:cNvPicPr>
          <p:nvPr/>
        </p:nvPicPr>
        <p:blipFill>
          <a:blip r:embed="rId7"/>
          <a:stretch>
            <a:fillRect/>
          </a:stretch>
        </p:blipFill>
        <p:spPr>
          <a:xfrm>
            <a:off x="1942433" y="741883"/>
            <a:ext cx="9277807" cy="5614467"/>
          </a:xfrm>
          <a:prstGeom prst="rect">
            <a:avLst/>
          </a:prstGeom>
        </p:spPr>
      </p:pic>
    </p:spTree>
    <p:extLst>
      <p:ext uri="{BB962C8B-B14F-4D97-AF65-F5344CB8AC3E}">
        <p14:creationId xmlns:p14="http://schemas.microsoft.com/office/powerpoint/2010/main" val="4932505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LOGO_FFGOLF_HAUTE_SAVOIE3"/>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85394" y="286124"/>
            <a:ext cx="888313" cy="614627"/>
          </a:xfrm>
          <a:prstGeom prst="rect">
            <a:avLst/>
          </a:prstGeom>
          <a:noFill/>
          <a:ln>
            <a:noFill/>
          </a:ln>
        </p:spPr>
      </p:pic>
      <p:pic>
        <p:nvPicPr>
          <p:cNvPr id="5" name="Image 4" descr="cid:image004.png@01D6C70D.010ED5A0"/>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1285875" y="319778"/>
            <a:ext cx="570221" cy="580973"/>
          </a:xfrm>
          <a:prstGeom prst="rect">
            <a:avLst/>
          </a:prstGeom>
          <a:noFill/>
          <a:ln>
            <a:noFill/>
          </a:ln>
        </p:spPr>
      </p:pic>
      <p:sp>
        <p:nvSpPr>
          <p:cNvPr id="8" name="Espace réservé du numéro de diapositive 7"/>
          <p:cNvSpPr>
            <a:spLocks noGrp="1"/>
          </p:cNvSpPr>
          <p:nvPr>
            <p:ph type="sldNum" sz="quarter" idx="12"/>
          </p:nvPr>
        </p:nvSpPr>
        <p:spPr/>
        <p:txBody>
          <a:bodyPr/>
          <a:lstStyle/>
          <a:p>
            <a:fld id="{34BAB50B-ED19-4DE9-A217-5F57B4D84FCF}" type="slidenum">
              <a:rPr lang="fr-FR" smtClean="0"/>
              <a:t>31</a:t>
            </a:fld>
            <a:endParaRPr lang="fr-FR"/>
          </a:p>
        </p:txBody>
      </p:sp>
      <p:pic>
        <p:nvPicPr>
          <p:cNvPr id="6" name="Image 5">
            <a:extLst>
              <a:ext uri="{FF2B5EF4-FFF2-40B4-BE49-F238E27FC236}">
                <a16:creationId xmlns:a16="http://schemas.microsoft.com/office/drawing/2014/main" id="{368B101B-76B4-DF23-D1F9-3CC84EED54EB}"/>
              </a:ext>
            </a:extLst>
          </p:cNvPr>
          <p:cNvPicPr>
            <a:picLocks noChangeAspect="1"/>
          </p:cNvPicPr>
          <p:nvPr/>
        </p:nvPicPr>
        <p:blipFill>
          <a:blip r:embed="rId7"/>
          <a:stretch>
            <a:fillRect/>
          </a:stretch>
        </p:blipFill>
        <p:spPr>
          <a:xfrm>
            <a:off x="1856096" y="1030852"/>
            <a:ext cx="9811850" cy="3758124"/>
          </a:xfrm>
          <a:prstGeom prst="rect">
            <a:avLst/>
          </a:prstGeom>
        </p:spPr>
      </p:pic>
    </p:spTree>
    <p:extLst>
      <p:ext uri="{BB962C8B-B14F-4D97-AF65-F5344CB8AC3E}">
        <p14:creationId xmlns:p14="http://schemas.microsoft.com/office/powerpoint/2010/main" val="25568783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LOGO_FFGOLF_HAUTE_SAVOIE3"/>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85394" y="286124"/>
            <a:ext cx="888313" cy="614627"/>
          </a:xfrm>
          <a:prstGeom prst="rect">
            <a:avLst/>
          </a:prstGeom>
          <a:noFill/>
          <a:ln>
            <a:noFill/>
          </a:ln>
        </p:spPr>
      </p:pic>
      <p:pic>
        <p:nvPicPr>
          <p:cNvPr id="5" name="Image 4" descr="cid:image004.png@01D6C70D.010ED5A0"/>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1285875" y="319778"/>
            <a:ext cx="570221" cy="580973"/>
          </a:xfrm>
          <a:prstGeom prst="rect">
            <a:avLst/>
          </a:prstGeom>
          <a:noFill/>
          <a:ln>
            <a:noFill/>
          </a:ln>
        </p:spPr>
      </p:pic>
      <p:sp>
        <p:nvSpPr>
          <p:cNvPr id="8" name="Espace réservé du numéro de diapositive 7"/>
          <p:cNvSpPr>
            <a:spLocks noGrp="1"/>
          </p:cNvSpPr>
          <p:nvPr>
            <p:ph type="sldNum" sz="quarter" idx="12"/>
          </p:nvPr>
        </p:nvSpPr>
        <p:spPr/>
        <p:txBody>
          <a:bodyPr/>
          <a:lstStyle/>
          <a:p>
            <a:fld id="{34BAB50B-ED19-4DE9-A217-5F57B4D84FCF}" type="slidenum">
              <a:rPr lang="fr-FR" smtClean="0"/>
              <a:t>32</a:t>
            </a:fld>
            <a:endParaRPr lang="fr-FR"/>
          </a:p>
        </p:txBody>
      </p:sp>
      <p:pic>
        <p:nvPicPr>
          <p:cNvPr id="7" name="Image 6">
            <a:extLst>
              <a:ext uri="{FF2B5EF4-FFF2-40B4-BE49-F238E27FC236}">
                <a16:creationId xmlns:a16="http://schemas.microsoft.com/office/drawing/2014/main" id="{98E11B0A-70CD-1C19-C7EA-70A73F8DA82E}"/>
              </a:ext>
            </a:extLst>
          </p:cNvPr>
          <p:cNvPicPr>
            <a:picLocks noChangeAspect="1"/>
          </p:cNvPicPr>
          <p:nvPr/>
        </p:nvPicPr>
        <p:blipFill>
          <a:blip r:embed="rId7"/>
          <a:stretch>
            <a:fillRect/>
          </a:stretch>
        </p:blipFill>
        <p:spPr>
          <a:xfrm>
            <a:off x="1968285" y="1026541"/>
            <a:ext cx="9159498" cy="5331114"/>
          </a:xfrm>
          <a:prstGeom prst="rect">
            <a:avLst/>
          </a:prstGeom>
        </p:spPr>
      </p:pic>
    </p:spTree>
    <p:extLst>
      <p:ext uri="{BB962C8B-B14F-4D97-AF65-F5344CB8AC3E}">
        <p14:creationId xmlns:p14="http://schemas.microsoft.com/office/powerpoint/2010/main" val="13844520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LOGO_FFGOLF_HAUTE_SAVOIE3"/>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85394" y="286124"/>
            <a:ext cx="888313" cy="614627"/>
          </a:xfrm>
          <a:prstGeom prst="rect">
            <a:avLst/>
          </a:prstGeom>
          <a:noFill/>
          <a:ln>
            <a:noFill/>
          </a:ln>
        </p:spPr>
      </p:pic>
      <p:pic>
        <p:nvPicPr>
          <p:cNvPr id="5" name="Image 4" descr="cid:image004.png@01D6C70D.010ED5A0"/>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1285875" y="319778"/>
            <a:ext cx="570221" cy="580973"/>
          </a:xfrm>
          <a:prstGeom prst="rect">
            <a:avLst/>
          </a:prstGeom>
          <a:noFill/>
          <a:ln>
            <a:noFill/>
          </a:ln>
        </p:spPr>
      </p:pic>
      <p:sp>
        <p:nvSpPr>
          <p:cNvPr id="8" name="Espace réservé du numéro de diapositive 7"/>
          <p:cNvSpPr>
            <a:spLocks noGrp="1"/>
          </p:cNvSpPr>
          <p:nvPr>
            <p:ph type="sldNum" sz="quarter" idx="12"/>
          </p:nvPr>
        </p:nvSpPr>
        <p:spPr/>
        <p:txBody>
          <a:bodyPr/>
          <a:lstStyle/>
          <a:p>
            <a:fld id="{34BAB50B-ED19-4DE9-A217-5F57B4D84FCF}" type="slidenum">
              <a:rPr lang="fr-FR" smtClean="0"/>
              <a:t>33</a:t>
            </a:fld>
            <a:endParaRPr lang="fr-FR"/>
          </a:p>
        </p:txBody>
      </p:sp>
      <p:pic>
        <p:nvPicPr>
          <p:cNvPr id="6" name="Image 5">
            <a:extLst>
              <a:ext uri="{FF2B5EF4-FFF2-40B4-BE49-F238E27FC236}">
                <a16:creationId xmlns:a16="http://schemas.microsoft.com/office/drawing/2014/main" id="{2DE58847-1D1D-BFA8-2847-868C55540FD3}"/>
              </a:ext>
            </a:extLst>
          </p:cNvPr>
          <p:cNvPicPr>
            <a:picLocks noChangeAspect="1"/>
          </p:cNvPicPr>
          <p:nvPr/>
        </p:nvPicPr>
        <p:blipFill>
          <a:blip r:embed="rId7"/>
          <a:stretch>
            <a:fillRect/>
          </a:stretch>
        </p:blipFill>
        <p:spPr>
          <a:xfrm>
            <a:off x="1285875" y="1024737"/>
            <a:ext cx="10308497" cy="4275683"/>
          </a:xfrm>
          <a:prstGeom prst="rect">
            <a:avLst/>
          </a:prstGeom>
        </p:spPr>
      </p:pic>
    </p:spTree>
    <p:extLst>
      <p:ext uri="{BB962C8B-B14F-4D97-AF65-F5344CB8AC3E}">
        <p14:creationId xmlns:p14="http://schemas.microsoft.com/office/powerpoint/2010/main" val="9013922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LOGO_FFGOLF_HAUTE_SAVOIE3"/>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85394" y="286124"/>
            <a:ext cx="888313" cy="614627"/>
          </a:xfrm>
          <a:prstGeom prst="rect">
            <a:avLst/>
          </a:prstGeom>
          <a:noFill/>
          <a:ln>
            <a:noFill/>
          </a:ln>
        </p:spPr>
      </p:pic>
      <p:pic>
        <p:nvPicPr>
          <p:cNvPr id="5" name="Image 4" descr="cid:image004.png@01D6C70D.010ED5A0"/>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1285875" y="319778"/>
            <a:ext cx="570221" cy="580973"/>
          </a:xfrm>
          <a:prstGeom prst="rect">
            <a:avLst/>
          </a:prstGeom>
          <a:noFill/>
          <a:ln>
            <a:noFill/>
          </a:ln>
        </p:spPr>
      </p:pic>
      <p:sp>
        <p:nvSpPr>
          <p:cNvPr id="8" name="Espace réservé du numéro de diapositive 7"/>
          <p:cNvSpPr>
            <a:spLocks noGrp="1"/>
          </p:cNvSpPr>
          <p:nvPr>
            <p:ph type="sldNum" sz="quarter" idx="12"/>
          </p:nvPr>
        </p:nvSpPr>
        <p:spPr/>
        <p:txBody>
          <a:bodyPr/>
          <a:lstStyle/>
          <a:p>
            <a:fld id="{34BAB50B-ED19-4DE9-A217-5F57B4D84FCF}" type="slidenum">
              <a:rPr lang="fr-FR" smtClean="0"/>
              <a:t>34</a:t>
            </a:fld>
            <a:endParaRPr lang="fr-FR"/>
          </a:p>
        </p:txBody>
      </p:sp>
      <p:pic>
        <p:nvPicPr>
          <p:cNvPr id="3" name="Image 2">
            <a:extLst>
              <a:ext uri="{FF2B5EF4-FFF2-40B4-BE49-F238E27FC236}">
                <a16:creationId xmlns:a16="http://schemas.microsoft.com/office/drawing/2014/main" id="{E583B6C6-D958-444D-9FF2-7DCAE2B4FAB2}"/>
              </a:ext>
            </a:extLst>
          </p:cNvPr>
          <p:cNvPicPr>
            <a:picLocks noChangeAspect="1"/>
          </p:cNvPicPr>
          <p:nvPr/>
        </p:nvPicPr>
        <p:blipFill>
          <a:blip r:embed="rId7"/>
          <a:stretch>
            <a:fillRect/>
          </a:stretch>
        </p:blipFill>
        <p:spPr>
          <a:xfrm>
            <a:off x="1570985" y="1148724"/>
            <a:ext cx="10080328" cy="4043208"/>
          </a:xfrm>
          <a:prstGeom prst="rect">
            <a:avLst/>
          </a:prstGeom>
        </p:spPr>
      </p:pic>
    </p:spTree>
    <p:extLst>
      <p:ext uri="{BB962C8B-B14F-4D97-AF65-F5344CB8AC3E}">
        <p14:creationId xmlns:p14="http://schemas.microsoft.com/office/powerpoint/2010/main" val="25596422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B3D3F4-6340-7ADE-6EC9-47348266D8F3}"/>
            </a:ext>
          </a:extLst>
        </p:cNvPr>
        <p:cNvGrpSpPr/>
        <p:nvPr/>
      </p:nvGrpSpPr>
      <p:grpSpPr>
        <a:xfrm>
          <a:off x="0" y="0"/>
          <a:ext cx="0" cy="0"/>
          <a:chOff x="0" y="0"/>
          <a:chExt cx="0" cy="0"/>
        </a:xfrm>
      </p:grpSpPr>
      <p:pic>
        <p:nvPicPr>
          <p:cNvPr id="4" name="Image 3" descr="LOGO_FFGOLF_HAUTE_SAVOIE3">
            <a:extLst>
              <a:ext uri="{FF2B5EF4-FFF2-40B4-BE49-F238E27FC236}">
                <a16:creationId xmlns:a16="http://schemas.microsoft.com/office/drawing/2014/main" id="{951E586B-5650-7101-BC29-62EB1E48CEB4}"/>
              </a:ext>
            </a:extLst>
          </p:cNvPr>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85394" y="286124"/>
            <a:ext cx="888313" cy="614627"/>
          </a:xfrm>
          <a:prstGeom prst="rect">
            <a:avLst/>
          </a:prstGeom>
          <a:noFill/>
          <a:ln>
            <a:noFill/>
          </a:ln>
        </p:spPr>
      </p:pic>
      <p:pic>
        <p:nvPicPr>
          <p:cNvPr id="5" name="Image 4" descr="cid:image004.png@01D6C70D.010ED5A0">
            <a:extLst>
              <a:ext uri="{FF2B5EF4-FFF2-40B4-BE49-F238E27FC236}">
                <a16:creationId xmlns:a16="http://schemas.microsoft.com/office/drawing/2014/main" id="{488D9F16-E3B4-5E2A-CACD-19687FD62845}"/>
              </a:ext>
            </a:extLst>
          </p:cNvPr>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1285875" y="319778"/>
            <a:ext cx="570221" cy="580973"/>
          </a:xfrm>
          <a:prstGeom prst="rect">
            <a:avLst/>
          </a:prstGeom>
          <a:noFill/>
          <a:ln>
            <a:noFill/>
          </a:ln>
        </p:spPr>
      </p:pic>
      <p:sp>
        <p:nvSpPr>
          <p:cNvPr id="8" name="Espace réservé du numéro de diapositive 7">
            <a:extLst>
              <a:ext uri="{FF2B5EF4-FFF2-40B4-BE49-F238E27FC236}">
                <a16:creationId xmlns:a16="http://schemas.microsoft.com/office/drawing/2014/main" id="{059BE786-797B-8536-8A4D-AD87F87F916F}"/>
              </a:ext>
            </a:extLst>
          </p:cNvPr>
          <p:cNvSpPr>
            <a:spLocks noGrp="1"/>
          </p:cNvSpPr>
          <p:nvPr>
            <p:ph type="sldNum" sz="quarter" idx="12"/>
          </p:nvPr>
        </p:nvSpPr>
        <p:spPr/>
        <p:txBody>
          <a:bodyPr/>
          <a:lstStyle/>
          <a:p>
            <a:fld id="{34BAB50B-ED19-4DE9-A217-5F57B4D84FCF}" type="slidenum">
              <a:rPr lang="fr-FR" smtClean="0"/>
              <a:t>35</a:t>
            </a:fld>
            <a:endParaRPr lang="fr-FR"/>
          </a:p>
        </p:txBody>
      </p:sp>
      <p:pic>
        <p:nvPicPr>
          <p:cNvPr id="6" name="Image 5">
            <a:extLst>
              <a:ext uri="{FF2B5EF4-FFF2-40B4-BE49-F238E27FC236}">
                <a16:creationId xmlns:a16="http://schemas.microsoft.com/office/drawing/2014/main" id="{E0EC91FB-B1B3-F094-2C23-821244AD2315}"/>
              </a:ext>
            </a:extLst>
          </p:cNvPr>
          <p:cNvPicPr>
            <a:picLocks noChangeAspect="1"/>
          </p:cNvPicPr>
          <p:nvPr/>
        </p:nvPicPr>
        <p:blipFill>
          <a:blip r:embed="rId7"/>
          <a:stretch>
            <a:fillRect/>
          </a:stretch>
        </p:blipFill>
        <p:spPr>
          <a:xfrm>
            <a:off x="1856096" y="1176513"/>
            <a:ext cx="9132202" cy="5361709"/>
          </a:xfrm>
          <a:prstGeom prst="rect">
            <a:avLst/>
          </a:prstGeom>
        </p:spPr>
      </p:pic>
    </p:spTree>
    <p:extLst>
      <p:ext uri="{BB962C8B-B14F-4D97-AF65-F5344CB8AC3E}">
        <p14:creationId xmlns:p14="http://schemas.microsoft.com/office/powerpoint/2010/main" val="38816804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1A32AE-B539-C67A-34FF-EAFE6F8406AE}"/>
            </a:ext>
          </a:extLst>
        </p:cNvPr>
        <p:cNvGrpSpPr/>
        <p:nvPr/>
      </p:nvGrpSpPr>
      <p:grpSpPr>
        <a:xfrm>
          <a:off x="0" y="0"/>
          <a:ext cx="0" cy="0"/>
          <a:chOff x="0" y="0"/>
          <a:chExt cx="0" cy="0"/>
        </a:xfrm>
      </p:grpSpPr>
      <p:pic>
        <p:nvPicPr>
          <p:cNvPr id="4" name="Image 3" descr="LOGO_FFGOLF_HAUTE_SAVOIE3">
            <a:extLst>
              <a:ext uri="{FF2B5EF4-FFF2-40B4-BE49-F238E27FC236}">
                <a16:creationId xmlns:a16="http://schemas.microsoft.com/office/drawing/2014/main" id="{391938D5-A21A-E92E-C499-E63114C706DD}"/>
              </a:ext>
            </a:extLst>
          </p:cNvPr>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85394" y="286124"/>
            <a:ext cx="888313" cy="614627"/>
          </a:xfrm>
          <a:prstGeom prst="rect">
            <a:avLst/>
          </a:prstGeom>
          <a:noFill/>
          <a:ln>
            <a:noFill/>
          </a:ln>
        </p:spPr>
      </p:pic>
      <p:pic>
        <p:nvPicPr>
          <p:cNvPr id="5" name="Image 4" descr="cid:image004.png@01D6C70D.010ED5A0">
            <a:extLst>
              <a:ext uri="{FF2B5EF4-FFF2-40B4-BE49-F238E27FC236}">
                <a16:creationId xmlns:a16="http://schemas.microsoft.com/office/drawing/2014/main" id="{58CC58A8-471B-64D2-81A1-222AE99FBB92}"/>
              </a:ext>
            </a:extLst>
          </p:cNvPr>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1285875" y="319778"/>
            <a:ext cx="570221" cy="580973"/>
          </a:xfrm>
          <a:prstGeom prst="rect">
            <a:avLst/>
          </a:prstGeom>
          <a:noFill/>
          <a:ln>
            <a:noFill/>
          </a:ln>
        </p:spPr>
      </p:pic>
      <p:sp>
        <p:nvSpPr>
          <p:cNvPr id="8" name="Espace réservé du numéro de diapositive 7">
            <a:extLst>
              <a:ext uri="{FF2B5EF4-FFF2-40B4-BE49-F238E27FC236}">
                <a16:creationId xmlns:a16="http://schemas.microsoft.com/office/drawing/2014/main" id="{58C92A19-0220-D151-1974-D22F11545EED}"/>
              </a:ext>
            </a:extLst>
          </p:cNvPr>
          <p:cNvSpPr>
            <a:spLocks noGrp="1"/>
          </p:cNvSpPr>
          <p:nvPr>
            <p:ph type="sldNum" sz="quarter" idx="12"/>
          </p:nvPr>
        </p:nvSpPr>
        <p:spPr/>
        <p:txBody>
          <a:bodyPr/>
          <a:lstStyle/>
          <a:p>
            <a:fld id="{34BAB50B-ED19-4DE9-A217-5F57B4D84FCF}" type="slidenum">
              <a:rPr lang="fr-FR" smtClean="0"/>
              <a:t>36</a:t>
            </a:fld>
            <a:endParaRPr lang="fr-FR"/>
          </a:p>
        </p:txBody>
      </p:sp>
      <p:pic>
        <p:nvPicPr>
          <p:cNvPr id="6" name="Image 5">
            <a:extLst>
              <a:ext uri="{FF2B5EF4-FFF2-40B4-BE49-F238E27FC236}">
                <a16:creationId xmlns:a16="http://schemas.microsoft.com/office/drawing/2014/main" id="{1878AA66-637F-3BB9-0D7B-0570175FDE52}"/>
              </a:ext>
            </a:extLst>
          </p:cNvPr>
          <p:cNvPicPr>
            <a:picLocks noChangeAspect="1"/>
          </p:cNvPicPr>
          <p:nvPr/>
        </p:nvPicPr>
        <p:blipFill>
          <a:blip r:embed="rId7"/>
          <a:stretch>
            <a:fillRect/>
          </a:stretch>
        </p:blipFill>
        <p:spPr>
          <a:xfrm>
            <a:off x="5406638" y="1119060"/>
            <a:ext cx="5364684" cy="5237290"/>
          </a:xfrm>
          <a:prstGeom prst="rect">
            <a:avLst/>
          </a:prstGeom>
        </p:spPr>
      </p:pic>
      <p:sp>
        <p:nvSpPr>
          <p:cNvPr id="7" name="Titre 1">
            <a:extLst>
              <a:ext uri="{FF2B5EF4-FFF2-40B4-BE49-F238E27FC236}">
                <a16:creationId xmlns:a16="http://schemas.microsoft.com/office/drawing/2014/main" id="{2F131EEB-218B-73E1-0498-1CF2B7E9AD7A}"/>
              </a:ext>
            </a:extLst>
          </p:cNvPr>
          <p:cNvSpPr>
            <a:spLocks noGrp="1"/>
          </p:cNvSpPr>
          <p:nvPr>
            <p:ph type="ctrTitle"/>
          </p:nvPr>
        </p:nvSpPr>
        <p:spPr>
          <a:xfrm>
            <a:off x="633159" y="2557219"/>
            <a:ext cx="4773479" cy="2076773"/>
          </a:xfrm>
        </p:spPr>
        <p:txBody>
          <a:bodyPr>
            <a:normAutofit fontScale="90000"/>
          </a:bodyPr>
          <a:lstStyle/>
          <a:p>
            <a:r>
              <a:rPr lang="fr-FR" sz="3600" b="1" dirty="0">
                <a:solidFill>
                  <a:srgbClr val="002060"/>
                </a:solidFill>
                <a:latin typeface="Arial" panose="020B0604020202020204" pitchFamily="34" charset="0"/>
                <a:cs typeface="Arial" panose="020B0604020202020204" pitchFamily="34" charset="0"/>
              </a:rPr>
              <a:t>Emily MOLLARD</a:t>
            </a:r>
            <a:br>
              <a:rPr lang="fr-FR" sz="3600" b="1" dirty="0">
                <a:solidFill>
                  <a:srgbClr val="002060"/>
                </a:solidFill>
                <a:latin typeface="Arial" panose="020B0604020202020204" pitchFamily="34" charset="0"/>
                <a:cs typeface="Arial" panose="020B0604020202020204" pitchFamily="34" charset="0"/>
              </a:rPr>
            </a:br>
            <a:r>
              <a:rPr lang="fr-FR" sz="3600" b="1" dirty="0">
                <a:solidFill>
                  <a:srgbClr val="002060"/>
                </a:solidFill>
                <a:latin typeface="Arial" panose="020B0604020202020204" pitchFamily="34" charset="0"/>
                <a:cs typeface="Arial" panose="020B0604020202020204" pitchFamily="34" charset="0"/>
              </a:rPr>
              <a:t>Chamonix</a:t>
            </a:r>
            <a:br>
              <a:rPr lang="fr-FR" sz="3600" b="1" dirty="0">
                <a:solidFill>
                  <a:srgbClr val="002060"/>
                </a:solidFill>
                <a:latin typeface="Arial" panose="020B0604020202020204" pitchFamily="34" charset="0"/>
                <a:cs typeface="Arial" panose="020B0604020202020204" pitchFamily="34" charset="0"/>
              </a:rPr>
            </a:br>
            <a:br>
              <a:rPr lang="fr-FR" sz="3600" b="1" dirty="0">
                <a:solidFill>
                  <a:srgbClr val="002060"/>
                </a:solidFill>
                <a:latin typeface="Arial" panose="020B0604020202020204" pitchFamily="34" charset="0"/>
                <a:cs typeface="Arial" panose="020B0604020202020204" pitchFamily="34" charset="0"/>
              </a:rPr>
            </a:br>
            <a:r>
              <a:rPr lang="fr-FR" sz="2400" b="1" dirty="0">
                <a:solidFill>
                  <a:srgbClr val="002060"/>
                </a:solidFill>
                <a:latin typeface="Arial" panose="020B0604020202020204" pitchFamily="34" charset="0"/>
                <a:cs typeface="Arial" panose="020B0604020202020204" pitchFamily="34" charset="0"/>
              </a:rPr>
              <a:t>3</a:t>
            </a:r>
            <a:r>
              <a:rPr lang="fr-FR" sz="2400" b="1" baseline="30000" dirty="0">
                <a:solidFill>
                  <a:srgbClr val="002060"/>
                </a:solidFill>
                <a:latin typeface="Arial" panose="020B0604020202020204" pitchFamily="34" charset="0"/>
                <a:cs typeface="Arial" panose="020B0604020202020204" pitchFamily="34" charset="0"/>
              </a:rPr>
              <a:t>ème</a:t>
            </a:r>
            <a:r>
              <a:rPr lang="fr-FR" sz="2400" b="1" dirty="0">
                <a:solidFill>
                  <a:srgbClr val="002060"/>
                </a:solidFill>
                <a:latin typeface="Arial" panose="020B0604020202020204" pitchFamily="34" charset="0"/>
                <a:cs typeface="Arial" panose="020B0604020202020204" pitchFamily="34" charset="0"/>
              </a:rPr>
              <a:t> au Championnat du Monde de </a:t>
            </a:r>
            <a:r>
              <a:rPr lang="fr-FR" sz="2400" b="1" dirty="0" err="1">
                <a:solidFill>
                  <a:srgbClr val="002060"/>
                </a:solidFill>
                <a:latin typeface="Arial" panose="020B0604020202020204" pitchFamily="34" charset="0"/>
                <a:cs typeface="Arial" panose="020B0604020202020204" pitchFamily="34" charset="0"/>
              </a:rPr>
              <a:t>Speedgolf</a:t>
            </a:r>
            <a:r>
              <a:rPr lang="fr-FR" sz="2400" b="1" dirty="0">
                <a:solidFill>
                  <a:srgbClr val="002060"/>
                </a:solidFill>
                <a:latin typeface="Arial" panose="020B0604020202020204" pitchFamily="34" charset="0"/>
                <a:cs typeface="Arial" panose="020B0604020202020204" pitchFamily="34" charset="0"/>
              </a:rPr>
              <a:t> au Japon</a:t>
            </a:r>
          </a:p>
        </p:txBody>
      </p:sp>
    </p:spTree>
    <p:extLst>
      <p:ext uri="{BB962C8B-B14F-4D97-AF65-F5344CB8AC3E}">
        <p14:creationId xmlns:p14="http://schemas.microsoft.com/office/powerpoint/2010/main" val="1598395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30F82-543B-E00E-0444-274FFCA31B5D}"/>
            </a:ext>
          </a:extLst>
        </p:cNvPr>
        <p:cNvGrpSpPr/>
        <p:nvPr/>
      </p:nvGrpSpPr>
      <p:grpSpPr>
        <a:xfrm>
          <a:off x="0" y="0"/>
          <a:ext cx="0" cy="0"/>
          <a:chOff x="0" y="0"/>
          <a:chExt cx="0" cy="0"/>
        </a:xfrm>
      </p:grpSpPr>
      <p:pic>
        <p:nvPicPr>
          <p:cNvPr id="4" name="Image 3" descr="LOGO_FFGOLF_HAUTE_SAVOIE3">
            <a:extLst>
              <a:ext uri="{FF2B5EF4-FFF2-40B4-BE49-F238E27FC236}">
                <a16:creationId xmlns:a16="http://schemas.microsoft.com/office/drawing/2014/main" id="{065A6C79-D33B-794D-702D-C745C63D5BED}"/>
              </a:ext>
            </a:extLst>
          </p:cNvPr>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85394" y="286124"/>
            <a:ext cx="888313" cy="614627"/>
          </a:xfrm>
          <a:prstGeom prst="rect">
            <a:avLst/>
          </a:prstGeom>
          <a:noFill/>
          <a:ln>
            <a:noFill/>
          </a:ln>
        </p:spPr>
      </p:pic>
      <p:pic>
        <p:nvPicPr>
          <p:cNvPr id="5" name="Image 4" descr="cid:image004.png@01D6C70D.010ED5A0">
            <a:extLst>
              <a:ext uri="{FF2B5EF4-FFF2-40B4-BE49-F238E27FC236}">
                <a16:creationId xmlns:a16="http://schemas.microsoft.com/office/drawing/2014/main" id="{64198512-1F78-294C-CBB3-33CE7836C05B}"/>
              </a:ext>
            </a:extLst>
          </p:cNvPr>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1285875" y="319778"/>
            <a:ext cx="570221" cy="580973"/>
          </a:xfrm>
          <a:prstGeom prst="rect">
            <a:avLst/>
          </a:prstGeom>
          <a:noFill/>
          <a:ln>
            <a:noFill/>
          </a:ln>
        </p:spPr>
      </p:pic>
      <p:sp>
        <p:nvSpPr>
          <p:cNvPr id="8" name="Espace réservé du numéro de diapositive 7">
            <a:extLst>
              <a:ext uri="{FF2B5EF4-FFF2-40B4-BE49-F238E27FC236}">
                <a16:creationId xmlns:a16="http://schemas.microsoft.com/office/drawing/2014/main" id="{28E1E168-0B8E-8B8A-5C62-77365C94F204}"/>
              </a:ext>
            </a:extLst>
          </p:cNvPr>
          <p:cNvSpPr>
            <a:spLocks noGrp="1"/>
          </p:cNvSpPr>
          <p:nvPr>
            <p:ph type="sldNum" sz="quarter" idx="12"/>
          </p:nvPr>
        </p:nvSpPr>
        <p:spPr/>
        <p:txBody>
          <a:bodyPr/>
          <a:lstStyle/>
          <a:p>
            <a:fld id="{34BAB50B-ED19-4DE9-A217-5F57B4D84FCF}" type="slidenum">
              <a:rPr lang="fr-FR" smtClean="0"/>
              <a:t>37</a:t>
            </a:fld>
            <a:endParaRPr lang="fr-FR"/>
          </a:p>
        </p:txBody>
      </p:sp>
      <p:pic>
        <p:nvPicPr>
          <p:cNvPr id="3" name="Image 2">
            <a:extLst>
              <a:ext uri="{FF2B5EF4-FFF2-40B4-BE49-F238E27FC236}">
                <a16:creationId xmlns:a16="http://schemas.microsoft.com/office/drawing/2014/main" id="{B66CF2FF-1DC7-7F56-FA8E-EB324C880B60}"/>
              </a:ext>
            </a:extLst>
          </p:cNvPr>
          <p:cNvPicPr>
            <a:picLocks noChangeAspect="1"/>
          </p:cNvPicPr>
          <p:nvPr/>
        </p:nvPicPr>
        <p:blipFill>
          <a:blip r:embed="rId7"/>
          <a:stretch>
            <a:fillRect/>
          </a:stretch>
        </p:blipFill>
        <p:spPr>
          <a:xfrm>
            <a:off x="1570985" y="1003432"/>
            <a:ext cx="9463808" cy="5534790"/>
          </a:xfrm>
          <a:prstGeom prst="rect">
            <a:avLst/>
          </a:prstGeom>
        </p:spPr>
      </p:pic>
    </p:spTree>
    <p:extLst>
      <p:ext uri="{BB962C8B-B14F-4D97-AF65-F5344CB8AC3E}">
        <p14:creationId xmlns:p14="http://schemas.microsoft.com/office/powerpoint/2010/main" val="17464996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LOGO_FFGOLF_HAUTE_SAVOIE3"/>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85394" y="286124"/>
            <a:ext cx="888313" cy="614627"/>
          </a:xfrm>
          <a:prstGeom prst="rect">
            <a:avLst/>
          </a:prstGeom>
          <a:noFill/>
          <a:ln>
            <a:noFill/>
          </a:ln>
        </p:spPr>
      </p:pic>
      <p:pic>
        <p:nvPicPr>
          <p:cNvPr id="5" name="Image 4" descr="cid:image004.png@01D6C70D.010ED5A0"/>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1285875" y="319778"/>
            <a:ext cx="570221" cy="580973"/>
          </a:xfrm>
          <a:prstGeom prst="rect">
            <a:avLst/>
          </a:prstGeom>
          <a:noFill/>
          <a:ln>
            <a:noFill/>
          </a:ln>
        </p:spPr>
      </p:pic>
      <p:sp>
        <p:nvSpPr>
          <p:cNvPr id="8" name="Espace réservé du numéro de diapositive 7"/>
          <p:cNvSpPr>
            <a:spLocks noGrp="1"/>
          </p:cNvSpPr>
          <p:nvPr>
            <p:ph type="sldNum" sz="quarter" idx="12"/>
          </p:nvPr>
        </p:nvSpPr>
        <p:spPr/>
        <p:txBody>
          <a:bodyPr/>
          <a:lstStyle/>
          <a:p>
            <a:fld id="{34BAB50B-ED19-4DE9-A217-5F57B4D84FCF}" type="slidenum">
              <a:rPr lang="fr-FR" smtClean="0"/>
              <a:t>38</a:t>
            </a:fld>
            <a:endParaRPr lang="fr-FR"/>
          </a:p>
        </p:txBody>
      </p:sp>
      <p:sp>
        <p:nvSpPr>
          <p:cNvPr id="2" name="Titre 1">
            <a:extLst>
              <a:ext uri="{FF2B5EF4-FFF2-40B4-BE49-F238E27FC236}">
                <a16:creationId xmlns:a16="http://schemas.microsoft.com/office/drawing/2014/main" id="{F06B59B7-2C26-B28D-C635-5BDFB0098503}"/>
              </a:ext>
            </a:extLst>
          </p:cNvPr>
          <p:cNvSpPr>
            <a:spLocks noGrp="1"/>
          </p:cNvSpPr>
          <p:nvPr>
            <p:ph type="ctrTitle"/>
          </p:nvPr>
        </p:nvSpPr>
        <p:spPr>
          <a:xfrm>
            <a:off x="6757182" y="2235200"/>
            <a:ext cx="3922643" cy="2387600"/>
          </a:xfrm>
        </p:spPr>
        <p:txBody>
          <a:bodyPr>
            <a:normAutofit/>
          </a:bodyPr>
          <a:lstStyle/>
          <a:p>
            <a:r>
              <a:rPr lang="fr-FR" sz="3600" b="1" dirty="0">
                <a:solidFill>
                  <a:srgbClr val="002060"/>
                </a:solidFill>
                <a:latin typeface="Arial" panose="020B0604020202020204" pitchFamily="34" charset="0"/>
                <a:cs typeface="Arial" panose="020B0604020202020204" pitchFamily="34" charset="0"/>
              </a:rPr>
              <a:t>Merci pour votre attention</a:t>
            </a:r>
            <a:br>
              <a:rPr lang="fr-FR" sz="3600" b="1" dirty="0">
                <a:solidFill>
                  <a:srgbClr val="002060"/>
                </a:solidFill>
                <a:latin typeface="Arial" panose="020B0604020202020204" pitchFamily="34" charset="0"/>
                <a:cs typeface="Arial" panose="020B0604020202020204" pitchFamily="34" charset="0"/>
              </a:rPr>
            </a:br>
            <a:endParaRPr lang="fr-FR" sz="3600" b="1" dirty="0">
              <a:solidFill>
                <a:srgbClr val="002060"/>
              </a:solidFill>
              <a:latin typeface="Arial" panose="020B0604020202020204" pitchFamily="34" charset="0"/>
              <a:cs typeface="Arial" panose="020B0604020202020204" pitchFamily="34" charset="0"/>
            </a:endParaRPr>
          </a:p>
        </p:txBody>
      </p:sp>
      <p:pic>
        <p:nvPicPr>
          <p:cNvPr id="6" name="Image 5">
            <a:extLst>
              <a:ext uri="{FF2B5EF4-FFF2-40B4-BE49-F238E27FC236}">
                <a16:creationId xmlns:a16="http://schemas.microsoft.com/office/drawing/2014/main" id="{93FB86AC-F4AF-83FB-7C96-73B1A1AD3BAA}"/>
              </a:ext>
            </a:extLst>
          </p:cNvPr>
          <p:cNvPicPr>
            <a:picLocks noChangeAspect="1"/>
          </p:cNvPicPr>
          <p:nvPr/>
        </p:nvPicPr>
        <p:blipFill>
          <a:blip r:embed="rId7"/>
          <a:stretch>
            <a:fillRect/>
          </a:stretch>
        </p:blipFill>
        <p:spPr>
          <a:xfrm>
            <a:off x="1285875" y="1037276"/>
            <a:ext cx="4649480" cy="5820724"/>
          </a:xfrm>
          <a:prstGeom prst="rect">
            <a:avLst/>
          </a:prstGeom>
        </p:spPr>
      </p:pic>
    </p:spTree>
    <p:extLst>
      <p:ext uri="{BB962C8B-B14F-4D97-AF65-F5344CB8AC3E}">
        <p14:creationId xmlns:p14="http://schemas.microsoft.com/office/powerpoint/2010/main" val="16159987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776137"/>
            <a:ext cx="9144000" cy="2387600"/>
          </a:xfrm>
        </p:spPr>
        <p:txBody>
          <a:bodyPr>
            <a:normAutofit/>
          </a:bodyPr>
          <a:lstStyle/>
          <a:p>
            <a:r>
              <a:rPr lang="fr-FR" sz="3600" b="1" dirty="0">
                <a:solidFill>
                  <a:srgbClr val="002060"/>
                </a:solidFill>
                <a:latin typeface="Arial" panose="020B0604020202020204" pitchFamily="34" charset="0"/>
                <a:cs typeface="Arial" panose="020B0604020202020204" pitchFamily="34" charset="0"/>
              </a:rPr>
              <a:t>Bilan </a:t>
            </a:r>
            <a:r>
              <a:rPr lang="fr-FR" sz="3600" b="1" dirty="0" err="1">
                <a:solidFill>
                  <a:srgbClr val="002060"/>
                </a:solidFill>
                <a:latin typeface="Arial" panose="020B0604020202020204" pitchFamily="34" charset="0"/>
                <a:cs typeface="Arial" panose="020B0604020202020204" pitchFamily="34" charset="0"/>
              </a:rPr>
              <a:t>Olympigolf</a:t>
            </a:r>
            <a:br>
              <a:rPr lang="fr-FR" sz="3600" b="1" dirty="0">
                <a:solidFill>
                  <a:srgbClr val="002060"/>
                </a:solidFill>
                <a:latin typeface="Arial" panose="020B0604020202020204" pitchFamily="34" charset="0"/>
                <a:cs typeface="Arial" panose="020B0604020202020204" pitchFamily="34" charset="0"/>
              </a:rPr>
            </a:br>
            <a:br>
              <a:rPr lang="fr-FR" sz="3600" b="1" dirty="0">
                <a:solidFill>
                  <a:srgbClr val="002060"/>
                </a:solidFill>
                <a:latin typeface="Arial" panose="020B0604020202020204" pitchFamily="34" charset="0"/>
                <a:cs typeface="Arial" panose="020B0604020202020204" pitchFamily="34" charset="0"/>
              </a:rPr>
            </a:br>
            <a:r>
              <a:rPr lang="fr-FR" sz="2400" b="1" dirty="0">
                <a:solidFill>
                  <a:srgbClr val="002060"/>
                </a:solidFill>
                <a:latin typeface="Arial" panose="020B0604020202020204" pitchFamily="34" charset="0"/>
                <a:cs typeface="Arial" panose="020B0604020202020204" pitchFamily="34" charset="0"/>
              </a:rPr>
              <a:t>Marcel RINGEARD</a:t>
            </a:r>
          </a:p>
        </p:txBody>
      </p:sp>
      <p:pic>
        <p:nvPicPr>
          <p:cNvPr id="4" name="Image 3" descr="LOGO_FFGOLF_HAUTE_SAVOIE3"/>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85394" y="286124"/>
            <a:ext cx="888313" cy="614627"/>
          </a:xfrm>
          <a:prstGeom prst="rect">
            <a:avLst/>
          </a:prstGeom>
          <a:noFill/>
          <a:ln>
            <a:noFill/>
          </a:ln>
        </p:spPr>
      </p:pic>
      <p:pic>
        <p:nvPicPr>
          <p:cNvPr id="5" name="Image 4" descr="cid:image004.png@01D6C70D.010ED5A0"/>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1285875" y="319778"/>
            <a:ext cx="570221" cy="580973"/>
          </a:xfrm>
          <a:prstGeom prst="rect">
            <a:avLst/>
          </a:prstGeom>
          <a:noFill/>
          <a:ln>
            <a:noFill/>
          </a:ln>
        </p:spPr>
      </p:pic>
      <p:sp>
        <p:nvSpPr>
          <p:cNvPr id="8" name="Espace réservé du numéro de diapositive 7"/>
          <p:cNvSpPr>
            <a:spLocks noGrp="1"/>
          </p:cNvSpPr>
          <p:nvPr>
            <p:ph type="sldNum" sz="quarter" idx="12"/>
          </p:nvPr>
        </p:nvSpPr>
        <p:spPr/>
        <p:txBody>
          <a:bodyPr/>
          <a:lstStyle/>
          <a:p>
            <a:fld id="{34BAB50B-ED19-4DE9-A217-5F57B4D84FCF}" type="slidenum">
              <a:rPr lang="fr-FR" smtClean="0"/>
              <a:t>39</a:t>
            </a:fld>
            <a:endParaRPr lang="fr-FR"/>
          </a:p>
        </p:txBody>
      </p:sp>
    </p:spTree>
    <p:extLst>
      <p:ext uri="{BB962C8B-B14F-4D97-AF65-F5344CB8AC3E}">
        <p14:creationId xmlns:p14="http://schemas.microsoft.com/office/powerpoint/2010/main" val="12161517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rmAutofit/>
          </a:bodyPr>
          <a:lstStyle/>
          <a:p>
            <a:r>
              <a:rPr lang="fr-FR" sz="3600" b="1" dirty="0">
                <a:solidFill>
                  <a:srgbClr val="002060"/>
                </a:solidFill>
                <a:latin typeface="Arial" panose="020B0604020202020204" pitchFamily="34" charset="0"/>
                <a:cs typeface="Arial" panose="020B0604020202020204" pitchFamily="34" charset="0"/>
              </a:rPr>
              <a:t>Rapport Financier</a:t>
            </a:r>
          </a:p>
        </p:txBody>
      </p:sp>
      <p:sp>
        <p:nvSpPr>
          <p:cNvPr id="3" name="Sous-titre 2"/>
          <p:cNvSpPr>
            <a:spLocks noGrp="1"/>
          </p:cNvSpPr>
          <p:nvPr>
            <p:ph type="subTitle" idx="1"/>
          </p:nvPr>
        </p:nvSpPr>
        <p:spPr>
          <a:xfrm>
            <a:off x="1524000" y="3602037"/>
            <a:ext cx="9144000" cy="1778345"/>
          </a:xfrm>
        </p:spPr>
        <p:txBody>
          <a:bodyPr/>
          <a:lstStyle/>
          <a:p>
            <a:r>
              <a:rPr lang="fr-FR" dirty="0">
                <a:solidFill>
                  <a:srgbClr val="002060"/>
                </a:solidFill>
                <a:latin typeface="Arial" panose="020B0604020202020204" pitchFamily="34" charset="0"/>
                <a:cs typeface="Arial" panose="020B0604020202020204" pitchFamily="34" charset="0"/>
              </a:rPr>
              <a:t>Marcel RINGEARD</a:t>
            </a:r>
          </a:p>
          <a:p>
            <a:endParaRPr lang="fr-FR" dirty="0">
              <a:solidFill>
                <a:srgbClr val="002060"/>
              </a:solidFill>
              <a:latin typeface="Arial" panose="020B0604020202020204" pitchFamily="34" charset="0"/>
              <a:cs typeface="Arial" panose="020B0604020202020204" pitchFamily="34" charset="0"/>
            </a:endParaRPr>
          </a:p>
        </p:txBody>
      </p:sp>
      <p:pic>
        <p:nvPicPr>
          <p:cNvPr id="4" name="Image 3" descr="LOGO_FFGOLF_HAUTE_SAVOIE3"/>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85394" y="286124"/>
            <a:ext cx="888313" cy="614627"/>
          </a:xfrm>
          <a:prstGeom prst="rect">
            <a:avLst/>
          </a:prstGeom>
          <a:noFill/>
          <a:ln>
            <a:noFill/>
          </a:ln>
        </p:spPr>
      </p:pic>
      <p:pic>
        <p:nvPicPr>
          <p:cNvPr id="5" name="Image 4" descr="cid:image004.png@01D6C70D.010ED5A0"/>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1285875" y="319778"/>
            <a:ext cx="570221" cy="580973"/>
          </a:xfrm>
          <a:prstGeom prst="rect">
            <a:avLst/>
          </a:prstGeom>
          <a:noFill/>
          <a:ln>
            <a:noFill/>
          </a:ln>
        </p:spPr>
      </p:pic>
      <p:sp>
        <p:nvSpPr>
          <p:cNvPr id="8" name="Espace réservé du numéro de diapositive 7"/>
          <p:cNvSpPr>
            <a:spLocks noGrp="1"/>
          </p:cNvSpPr>
          <p:nvPr>
            <p:ph type="sldNum" sz="quarter" idx="12"/>
          </p:nvPr>
        </p:nvSpPr>
        <p:spPr/>
        <p:txBody>
          <a:bodyPr/>
          <a:lstStyle/>
          <a:p>
            <a:fld id="{9ABA40AF-CFC4-408B-AB54-B951AA351C46}" type="slidenum">
              <a:rPr lang="fr-FR" smtClean="0"/>
              <a:t>4</a:t>
            </a:fld>
            <a:endParaRPr lang="fr-FR"/>
          </a:p>
        </p:txBody>
      </p:sp>
    </p:spTree>
    <p:extLst>
      <p:ext uri="{BB962C8B-B14F-4D97-AF65-F5344CB8AC3E}">
        <p14:creationId xmlns:p14="http://schemas.microsoft.com/office/powerpoint/2010/main" val="11686331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900751"/>
            <a:ext cx="10298373" cy="745488"/>
          </a:xfrm>
        </p:spPr>
        <p:txBody>
          <a:bodyPr>
            <a:normAutofit/>
          </a:bodyPr>
          <a:lstStyle/>
          <a:p>
            <a:r>
              <a:rPr lang="fr-FR" sz="3200" b="1" dirty="0" err="1">
                <a:solidFill>
                  <a:srgbClr val="FF0000"/>
                </a:solidFill>
                <a:latin typeface="Arial" panose="020B0604020202020204" pitchFamily="34" charset="0"/>
                <a:cs typeface="Arial" panose="020B0604020202020204" pitchFamily="34" charset="0"/>
              </a:rPr>
              <a:t>Olympigolf</a:t>
            </a:r>
            <a:r>
              <a:rPr lang="fr-FR" sz="3200" b="1" dirty="0">
                <a:solidFill>
                  <a:srgbClr val="FF0000"/>
                </a:solidFill>
                <a:latin typeface="Arial" panose="020B0604020202020204" pitchFamily="34" charset="0"/>
                <a:cs typeface="Arial" panose="020B0604020202020204" pitchFamily="34" charset="0"/>
              </a:rPr>
              <a:t> au golf du Belvédère</a:t>
            </a:r>
            <a:endParaRPr lang="fr-FR" sz="2800" b="1" dirty="0">
              <a:solidFill>
                <a:srgbClr val="002060"/>
              </a:solidFill>
              <a:latin typeface="Arial" panose="020B0604020202020204" pitchFamily="34" charset="0"/>
              <a:cs typeface="Arial" panose="020B0604020202020204" pitchFamily="34" charset="0"/>
            </a:endParaRPr>
          </a:p>
        </p:txBody>
      </p:sp>
      <p:sp>
        <p:nvSpPr>
          <p:cNvPr id="3" name="Espace réservé du contenu 2"/>
          <p:cNvSpPr>
            <a:spLocks noGrp="1"/>
          </p:cNvSpPr>
          <p:nvPr>
            <p:ph idx="1"/>
          </p:nvPr>
        </p:nvSpPr>
        <p:spPr>
          <a:xfrm>
            <a:off x="838200" y="1825625"/>
            <a:ext cx="10929730" cy="4243871"/>
          </a:xfrm>
        </p:spPr>
        <p:txBody>
          <a:bodyPr>
            <a:normAutofit/>
          </a:bodyPr>
          <a:lstStyle/>
          <a:p>
            <a:pPr marL="0" indent="0">
              <a:buNone/>
            </a:pPr>
            <a:endParaRPr lang="fr-FR" sz="2200" dirty="0">
              <a:solidFill>
                <a:srgbClr val="002060"/>
              </a:solidFill>
              <a:latin typeface="Arial" panose="020B0604020202020204" pitchFamily="34" charset="0"/>
              <a:cs typeface="Arial" panose="020B0604020202020204" pitchFamily="34" charset="0"/>
            </a:endParaRPr>
          </a:p>
          <a:p>
            <a:pPr marL="0" indent="0">
              <a:buNone/>
            </a:pPr>
            <a:endParaRPr lang="fr-FR" sz="4400" dirty="0"/>
          </a:p>
          <a:p>
            <a:pPr marL="342900" indent="-342900">
              <a:buFontTx/>
              <a:buChar char="-"/>
            </a:pPr>
            <a:endParaRPr lang="fr-FR" sz="4400" dirty="0"/>
          </a:p>
          <a:p>
            <a:pPr marL="342900" indent="-342900">
              <a:buFontTx/>
              <a:buChar char="-"/>
            </a:pPr>
            <a:endParaRPr lang="fr-FR" sz="4400" dirty="0">
              <a:solidFill>
                <a:schemeClr val="tx1"/>
              </a:solidFill>
            </a:endParaRPr>
          </a:p>
          <a:p>
            <a:pPr marL="342900" indent="-342900">
              <a:buFontTx/>
              <a:buChar char="-"/>
            </a:pPr>
            <a:endParaRPr lang="fr-FR" sz="4400" dirty="0">
              <a:solidFill>
                <a:schemeClr val="tx1"/>
              </a:solidFill>
            </a:endParaRPr>
          </a:p>
          <a:p>
            <a:pPr marL="0" indent="0">
              <a:buNone/>
            </a:pPr>
            <a:endParaRPr lang="fr-FR" sz="4200" b="1" dirty="0">
              <a:solidFill>
                <a:srgbClr val="FF0000"/>
              </a:solidFill>
            </a:endParaRPr>
          </a:p>
        </p:txBody>
      </p:sp>
      <p:pic>
        <p:nvPicPr>
          <p:cNvPr id="4" name="Image 3" descr="LOGO_FFGOLF_HAUTE_SAVOIE3"/>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85394" y="286124"/>
            <a:ext cx="888313" cy="614627"/>
          </a:xfrm>
          <a:prstGeom prst="rect">
            <a:avLst/>
          </a:prstGeom>
          <a:noFill/>
          <a:ln>
            <a:noFill/>
          </a:ln>
        </p:spPr>
      </p:pic>
      <p:pic>
        <p:nvPicPr>
          <p:cNvPr id="5" name="Image 4" descr="cid:image004.png@01D6C70D.010ED5A0"/>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1285875" y="319778"/>
            <a:ext cx="570221" cy="580973"/>
          </a:xfrm>
          <a:prstGeom prst="rect">
            <a:avLst/>
          </a:prstGeom>
          <a:noFill/>
          <a:ln>
            <a:noFill/>
          </a:ln>
        </p:spPr>
      </p:pic>
      <p:sp>
        <p:nvSpPr>
          <p:cNvPr id="11" name="Espace réservé du numéro de diapositive 10"/>
          <p:cNvSpPr>
            <a:spLocks noGrp="1"/>
          </p:cNvSpPr>
          <p:nvPr>
            <p:ph type="sldNum" sz="quarter" idx="12"/>
          </p:nvPr>
        </p:nvSpPr>
        <p:spPr/>
        <p:txBody>
          <a:bodyPr/>
          <a:lstStyle/>
          <a:p>
            <a:fld id="{C574D874-B000-4671-9D1F-B15BF0C1F361}" type="slidenum">
              <a:rPr lang="fr-FR" smtClean="0"/>
              <a:t>40</a:t>
            </a:fld>
            <a:endParaRPr lang="fr-FR" dirty="0"/>
          </a:p>
        </p:txBody>
      </p:sp>
      <p:pic>
        <p:nvPicPr>
          <p:cNvPr id="8" name="Image 7">
            <a:extLst>
              <a:ext uri="{FF2B5EF4-FFF2-40B4-BE49-F238E27FC236}">
                <a16:creationId xmlns:a16="http://schemas.microsoft.com/office/drawing/2014/main" id="{D902698B-A9C9-ECAD-3E47-2E85FA005112}"/>
              </a:ext>
            </a:extLst>
          </p:cNvPr>
          <p:cNvPicPr>
            <a:picLocks noChangeAspect="1"/>
          </p:cNvPicPr>
          <p:nvPr/>
        </p:nvPicPr>
        <p:blipFill>
          <a:blip r:embed="rId7"/>
          <a:stretch>
            <a:fillRect/>
          </a:stretch>
        </p:blipFill>
        <p:spPr>
          <a:xfrm>
            <a:off x="403331" y="1538770"/>
            <a:ext cx="3937778" cy="5319229"/>
          </a:xfrm>
          <a:prstGeom prst="rect">
            <a:avLst/>
          </a:prstGeom>
        </p:spPr>
      </p:pic>
      <p:pic>
        <p:nvPicPr>
          <p:cNvPr id="9" name="Image 8">
            <a:extLst>
              <a:ext uri="{FF2B5EF4-FFF2-40B4-BE49-F238E27FC236}">
                <a16:creationId xmlns:a16="http://schemas.microsoft.com/office/drawing/2014/main" id="{6294E8BD-6827-9F40-9721-D91DF607C4EB}"/>
              </a:ext>
            </a:extLst>
          </p:cNvPr>
          <p:cNvPicPr>
            <a:picLocks noChangeAspect="1"/>
          </p:cNvPicPr>
          <p:nvPr/>
        </p:nvPicPr>
        <p:blipFill>
          <a:blip r:embed="rId8"/>
          <a:stretch>
            <a:fillRect/>
          </a:stretch>
        </p:blipFill>
        <p:spPr>
          <a:xfrm>
            <a:off x="7565125" y="319778"/>
            <a:ext cx="4000709" cy="728028"/>
          </a:xfrm>
          <a:prstGeom prst="rect">
            <a:avLst/>
          </a:prstGeom>
        </p:spPr>
      </p:pic>
      <p:sp>
        <p:nvSpPr>
          <p:cNvPr id="10" name="Espace réservé du contenu 2">
            <a:extLst>
              <a:ext uri="{FF2B5EF4-FFF2-40B4-BE49-F238E27FC236}">
                <a16:creationId xmlns:a16="http://schemas.microsoft.com/office/drawing/2014/main" id="{5B772A48-AE6E-BD0D-B71F-8D2C9D05B410}"/>
              </a:ext>
            </a:extLst>
          </p:cNvPr>
          <p:cNvSpPr txBox="1">
            <a:spLocks/>
          </p:cNvSpPr>
          <p:nvPr/>
        </p:nvSpPr>
        <p:spPr>
          <a:xfrm>
            <a:off x="5154195" y="1538770"/>
            <a:ext cx="6084409" cy="4243871"/>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FR" sz="3600" b="1" dirty="0">
              <a:solidFill>
                <a:srgbClr val="002060"/>
              </a:solidFill>
              <a:latin typeface="PVSIZH+HelveticaNeue"/>
            </a:endParaRPr>
          </a:p>
          <a:p>
            <a:r>
              <a:rPr lang="fr-FR" sz="3600" b="1" dirty="0"/>
              <a:t>Compétition </a:t>
            </a:r>
            <a:r>
              <a:rPr lang="fr-FR" sz="3600" b="1" dirty="0" err="1"/>
              <a:t>Speedgolf</a:t>
            </a:r>
            <a:endParaRPr lang="fr-FR" sz="3600" b="1" dirty="0"/>
          </a:p>
          <a:p>
            <a:r>
              <a:rPr lang="fr-FR" sz="3600" b="1" dirty="0"/>
              <a:t>Initiations pour parents non-golfeurs</a:t>
            </a:r>
          </a:p>
          <a:p>
            <a:r>
              <a:rPr lang="fr-FR" sz="3600" b="1" dirty="0"/>
              <a:t>concours  Drive-Approche et Putting </a:t>
            </a:r>
          </a:p>
          <a:p>
            <a:r>
              <a:rPr lang="fr-FR" sz="3600" b="1" dirty="0"/>
              <a:t>Animation Basket et Foot</a:t>
            </a:r>
          </a:p>
          <a:p>
            <a:r>
              <a:rPr lang="fr-FR" sz="3600" b="1" dirty="0"/>
              <a:t>Animation musicale</a:t>
            </a:r>
          </a:p>
          <a:p>
            <a:r>
              <a:rPr lang="fr-FR" sz="3600" b="1" dirty="0"/>
              <a:t>Goûter</a:t>
            </a:r>
          </a:p>
          <a:p>
            <a:r>
              <a:rPr lang="fr-FR" sz="3600" b="1" dirty="0"/>
              <a:t>Remise de prix avec médailles </a:t>
            </a:r>
          </a:p>
          <a:p>
            <a:pPr marL="0" indent="0">
              <a:buFont typeface="Arial" panose="020B0604020202020204" pitchFamily="34" charset="0"/>
              <a:buNone/>
            </a:pPr>
            <a:r>
              <a:rPr lang="fr-FR" sz="3600" b="1" dirty="0"/>
              <a:t>  Or-Argent-Bronze </a:t>
            </a:r>
            <a:endParaRPr lang="fr-FR" sz="3600" b="1" dirty="0">
              <a:solidFill>
                <a:srgbClr val="002060"/>
              </a:solidFill>
              <a:latin typeface="PVSIZH+HelveticaNeue"/>
            </a:endParaRPr>
          </a:p>
        </p:txBody>
      </p:sp>
    </p:spTree>
    <p:extLst>
      <p:ext uri="{BB962C8B-B14F-4D97-AF65-F5344CB8AC3E}">
        <p14:creationId xmlns:p14="http://schemas.microsoft.com/office/powerpoint/2010/main" val="32882311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7C0DF8-507F-D5DD-73A8-CF8234FBA75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0495996-BB08-F8F2-7E0C-5ED9BE7B5349}"/>
              </a:ext>
            </a:extLst>
          </p:cNvPr>
          <p:cNvSpPr>
            <a:spLocks noGrp="1"/>
          </p:cNvSpPr>
          <p:nvPr>
            <p:ph type="title"/>
          </p:nvPr>
        </p:nvSpPr>
        <p:spPr>
          <a:xfrm>
            <a:off x="838200" y="900751"/>
            <a:ext cx="10298373" cy="745488"/>
          </a:xfrm>
        </p:spPr>
        <p:txBody>
          <a:bodyPr>
            <a:normAutofit/>
          </a:bodyPr>
          <a:lstStyle/>
          <a:p>
            <a:r>
              <a:rPr lang="fr-FR" sz="3200" b="1" dirty="0" err="1">
                <a:solidFill>
                  <a:srgbClr val="FF0000"/>
                </a:solidFill>
                <a:latin typeface="Arial" panose="020B0604020202020204" pitchFamily="34" charset="0"/>
                <a:cs typeface="Arial" panose="020B0604020202020204" pitchFamily="34" charset="0"/>
              </a:rPr>
              <a:t>Olympigolf</a:t>
            </a:r>
            <a:endParaRPr lang="fr-FR" sz="2800" b="1" dirty="0">
              <a:solidFill>
                <a:srgbClr val="002060"/>
              </a:solidFill>
              <a:latin typeface="Arial" panose="020B0604020202020204" pitchFamily="34" charset="0"/>
              <a:cs typeface="Arial" panose="020B0604020202020204" pitchFamily="34" charset="0"/>
            </a:endParaRPr>
          </a:p>
        </p:txBody>
      </p:sp>
      <p:pic>
        <p:nvPicPr>
          <p:cNvPr id="4" name="Image 3" descr="LOGO_FFGOLF_HAUTE_SAVOIE3">
            <a:extLst>
              <a:ext uri="{FF2B5EF4-FFF2-40B4-BE49-F238E27FC236}">
                <a16:creationId xmlns:a16="http://schemas.microsoft.com/office/drawing/2014/main" id="{943E3511-13D8-985A-323F-9618500DD073}"/>
              </a:ext>
            </a:extLst>
          </p:cNvPr>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85394" y="286124"/>
            <a:ext cx="888313" cy="614627"/>
          </a:xfrm>
          <a:prstGeom prst="rect">
            <a:avLst/>
          </a:prstGeom>
          <a:noFill/>
          <a:ln>
            <a:noFill/>
          </a:ln>
        </p:spPr>
      </p:pic>
      <p:pic>
        <p:nvPicPr>
          <p:cNvPr id="5" name="Image 4" descr="cid:image004.png@01D6C70D.010ED5A0">
            <a:extLst>
              <a:ext uri="{FF2B5EF4-FFF2-40B4-BE49-F238E27FC236}">
                <a16:creationId xmlns:a16="http://schemas.microsoft.com/office/drawing/2014/main" id="{7393B679-5DD6-B250-3CA3-8C4718D30D63}"/>
              </a:ext>
            </a:extLst>
          </p:cNvPr>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1285875" y="319778"/>
            <a:ext cx="570221" cy="580973"/>
          </a:xfrm>
          <a:prstGeom prst="rect">
            <a:avLst/>
          </a:prstGeom>
          <a:noFill/>
          <a:ln>
            <a:noFill/>
          </a:ln>
        </p:spPr>
      </p:pic>
      <p:sp>
        <p:nvSpPr>
          <p:cNvPr id="11" name="Espace réservé du numéro de diapositive 10">
            <a:extLst>
              <a:ext uri="{FF2B5EF4-FFF2-40B4-BE49-F238E27FC236}">
                <a16:creationId xmlns:a16="http://schemas.microsoft.com/office/drawing/2014/main" id="{0CBEE841-5A9F-BE2C-0707-918393E2BC70}"/>
              </a:ext>
            </a:extLst>
          </p:cNvPr>
          <p:cNvSpPr>
            <a:spLocks noGrp="1"/>
          </p:cNvSpPr>
          <p:nvPr>
            <p:ph type="sldNum" sz="quarter" idx="12"/>
          </p:nvPr>
        </p:nvSpPr>
        <p:spPr/>
        <p:txBody>
          <a:bodyPr/>
          <a:lstStyle/>
          <a:p>
            <a:fld id="{C574D874-B000-4671-9D1F-B15BF0C1F361}" type="slidenum">
              <a:rPr lang="fr-FR" smtClean="0"/>
              <a:t>41</a:t>
            </a:fld>
            <a:endParaRPr lang="fr-FR" dirty="0"/>
          </a:p>
        </p:txBody>
      </p:sp>
      <p:pic>
        <p:nvPicPr>
          <p:cNvPr id="9" name="Image 8">
            <a:extLst>
              <a:ext uri="{FF2B5EF4-FFF2-40B4-BE49-F238E27FC236}">
                <a16:creationId xmlns:a16="http://schemas.microsoft.com/office/drawing/2014/main" id="{9EC77AC9-8FA5-9DE1-2D97-56E91E8FA378}"/>
              </a:ext>
            </a:extLst>
          </p:cNvPr>
          <p:cNvPicPr>
            <a:picLocks noChangeAspect="1"/>
          </p:cNvPicPr>
          <p:nvPr/>
        </p:nvPicPr>
        <p:blipFill>
          <a:blip r:embed="rId7"/>
          <a:stretch>
            <a:fillRect/>
          </a:stretch>
        </p:blipFill>
        <p:spPr>
          <a:xfrm>
            <a:off x="7565125" y="319778"/>
            <a:ext cx="4000709" cy="728028"/>
          </a:xfrm>
          <a:prstGeom prst="rect">
            <a:avLst/>
          </a:prstGeom>
        </p:spPr>
      </p:pic>
      <p:sp>
        <p:nvSpPr>
          <p:cNvPr id="10" name="Espace réservé du contenu 2">
            <a:extLst>
              <a:ext uri="{FF2B5EF4-FFF2-40B4-BE49-F238E27FC236}">
                <a16:creationId xmlns:a16="http://schemas.microsoft.com/office/drawing/2014/main" id="{3860067A-63B8-14B6-8E96-5269EAB8C71E}"/>
              </a:ext>
            </a:extLst>
          </p:cNvPr>
          <p:cNvSpPr txBox="1">
            <a:spLocks/>
          </p:cNvSpPr>
          <p:nvPr/>
        </p:nvSpPr>
        <p:spPr>
          <a:xfrm>
            <a:off x="6399106" y="1951185"/>
            <a:ext cx="6084409" cy="42438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3600" b="1" dirty="0">
                <a:solidFill>
                  <a:srgbClr val="002060"/>
                </a:solidFill>
                <a:latin typeface="PVSIZH+HelveticaNeue"/>
              </a:rPr>
              <a:t>Victoire de l’équipe du </a:t>
            </a:r>
          </a:p>
          <a:p>
            <a:pPr marL="0" indent="0">
              <a:buFont typeface="Arial" panose="020B0604020202020204" pitchFamily="34" charset="0"/>
              <a:buNone/>
            </a:pPr>
            <a:r>
              <a:rPr lang="fr-FR" sz="3600" b="1" dirty="0">
                <a:solidFill>
                  <a:srgbClr val="002060"/>
                </a:solidFill>
                <a:latin typeface="PVSIZH+HelveticaNeue"/>
              </a:rPr>
              <a:t>Golf de Montrottier</a:t>
            </a:r>
          </a:p>
          <a:p>
            <a:pPr marL="0" indent="0">
              <a:buFont typeface="Arial" panose="020B0604020202020204" pitchFamily="34" charset="0"/>
              <a:buNone/>
            </a:pPr>
            <a:r>
              <a:rPr lang="fr-FR" sz="3600" b="1" dirty="0">
                <a:solidFill>
                  <a:srgbClr val="00B0F0"/>
                </a:solidFill>
                <a:latin typeface="PVSIZH+HelveticaNeue"/>
              </a:rPr>
              <a:t>Les Bananes Flambées</a:t>
            </a:r>
          </a:p>
          <a:p>
            <a:pPr marL="0" indent="0">
              <a:buFont typeface="Arial" panose="020B0604020202020204" pitchFamily="34" charset="0"/>
              <a:buNone/>
            </a:pPr>
            <a:endParaRPr lang="fr-FR" sz="3600" b="1" dirty="0">
              <a:solidFill>
                <a:srgbClr val="00B0F0"/>
              </a:solidFill>
              <a:latin typeface="PVSIZH+HelveticaNeue"/>
            </a:endParaRPr>
          </a:p>
          <a:p>
            <a:pPr marL="0" indent="0">
              <a:buFont typeface="Arial" panose="020B0604020202020204" pitchFamily="34" charset="0"/>
              <a:buNone/>
            </a:pPr>
            <a:r>
              <a:rPr lang="fr-FR" sz="3600" b="1" dirty="0">
                <a:solidFill>
                  <a:srgbClr val="002060"/>
                </a:solidFill>
                <a:latin typeface="PVSIZH+HelveticaNeue"/>
              </a:rPr>
              <a:t>Une superbe journée pour </a:t>
            </a:r>
          </a:p>
          <a:p>
            <a:pPr marL="0" indent="0">
              <a:buFont typeface="Arial" panose="020B0604020202020204" pitchFamily="34" charset="0"/>
              <a:buNone/>
            </a:pPr>
            <a:r>
              <a:rPr lang="fr-FR" sz="3600" b="1" dirty="0">
                <a:solidFill>
                  <a:srgbClr val="002060"/>
                </a:solidFill>
                <a:latin typeface="PVSIZH+HelveticaNeue"/>
              </a:rPr>
              <a:t>nos jeunes</a:t>
            </a:r>
          </a:p>
          <a:p>
            <a:pPr marL="0" indent="0">
              <a:buFont typeface="Arial" panose="020B0604020202020204" pitchFamily="34" charset="0"/>
              <a:buNone/>
            </a:pPr>
            <a:endParaRPr lang="fr-FR" sz="3600" b="1" dirty="0">
              <a:solidFill>
                <a:srgbClr val="002060"/>
              </a:solidFill>
              <a:latin typeface="PVSIZH+HelveticaNeue"/>
            </a:endParaRPr>
          </a:p>
        </p:txBody>
      </p:sp>
      <p:pic>
        <p:nvPicPr>
          <p:cNvPr id="6" name="Image 5" descr="Une image contenant personne, habits, ciel, groupe&#10;&#10;Description générée automatiquement">
            <a:extLst>
              <a:ext uri="{FF2B5EF4-FFF2-40B4-BE49-F238E27FC236}">
                <a16:creationId xmlns:a16="http://schemas.microsoft.com/office/drawing/2014/main" id="{FCA5928F-1E68-5B93-5103-0922560B540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646239"/>
            <a:ext cx="5988368" cy="4491276"/>
          </a:xfrm>
          <a:prstGeom prst="rect">
            <a:avLst/>
          </a:prstGeom>
        </p:spPr>
      </p:pic>
    </p:spTree>
    <p:extLst>
      <p:ext uri="{BB962C8B-B14F-4D97-AF65-F5344CB8AC3E}">
        <p14:creationId xmlns:p14="http://schemas.microsoft.com/office/powerpoint/2010/main" val="3323216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D6E153-C6CA-0D14-1DF1-550D12075E6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A1F1FEB-4969-11EB-3004-FCA28E65B168}"/>
              </a:ext>
            </a:extLst>
          </p:cNvPr>
          <p:cNvSpPr>
            <a:spLocks noGrp="1"/>
          </p:cNvSpPr>
          <p:nvPr>
            <p:ph type="title"/>
          </p:nvPr>
        </p:nvSpPr>
        <p:spPr>
          <a:xfrm>
            <a:off x="838200" y="900751"/>
            <a:ext cx="10298373" cy="745488"/>
          </a:xfrm>
        </p:spPr>
        <p:txBody>
          <a:bodyPr>
            <a:normAutofit/>
          </a:bodyPr>
          <a:lstStyle/>
          <a:p>
            <a:r>
              <a:rPr lang="fr-FR" sz="3200" b="1" dirty="0">
                <a:solidFill>
                  <a:srgbClr val="FF0000"/>
                </a:solidFill>
                <a:latin typeface="Arial" panose="020B0604020202020204" pitchFamily="34" charset="0"/>
                <a:cs typeface="Arial" panose="020B0604020202020204" pitchFamily="34" charset="0"/>
              </a:rPr>
              <a:t>Bilan animation du CD74</a:t>
            </a:r>
            <a:endParaRPr lang="fr-FR" sz="2800" b="1" dirty="0">
              <a:solidFill>
                <a:srgbClr val="FF0000"/>
              </a:solidFill>
              <a:latin typeface="Arial" panose="020B0604020202020204" pitchFamily="34" charset="0"/>
              <a:cs typeface="Arial" panose="020B0604020202020204" pitchFamily="34" charset="0"/>
            </a:endParaRPr>
          </a:p>
        </p:txBody>
      </p:sp>
      <p:sp>
        <p:nvSpPr>
          <p:cNvPr id="3" name="Espace réservé du contenu 2">
            <a:extLst>
              <a:ext uri="{FF2B5EF4-FFF2-40B4-BE49-F238E27FC236}">
                <a16:creationId xmlns:a16="http://schemas.microsoft.com/office/drawing/2014/main" id="{221A8253-8B22-FFEF-2314-E6B48117A144}"/>
              </a:ext>
            </a:extLst>
          </p:cNvPr>
          <p:cNvSpPr>
            <a:spLocks noGrp="1"/>
          </p:cNvSpPr>
          <p:nvPr>
            <p:ph idx="1"/>
          </p:nvPr>
        </p:nvSpPr>
        <p:spPr>
          <a:xfrm>
            <a:off x="285394" y="1700515"/>
            <a:ext cx="5910690" cy="4655835"/>
          </a:xfrm>
        </p:spPr>
        <p:txBody>
          <a:bodyPr>
            <a:normAutofit fontScale="85000" lnSpcReduction="20000"/>
          </a:bodyPr>
          <a:lstStyle/>
          <a:p>
            <a:pPr marL="0" indent="0">
              <a:buNone/>
            </a:pPr>
            <a:r>
              <a:rPr lang="fr-FR" sz="3600" b="1" dirty="0">
                <a:solidFill>
                  <a:srgbClr val="002060"/>
                </a:solidFill>
                <a:latin typeface="PVSIZH+HelveticaNeue"/>
              </a:rPr>
              <a:t>1000 jeunes du Département </a:t>
            </a:r>
          </a:p>
          <a:p>
            <a:pPr marL="0" indent="0">
              <a:buNone/>
            </a:pPr>
            <a:r>
              <a:rPr lang="fr-FR" sz="3600" b="1" dirty="0">
                <a:solidFill>
                  <a:srgbClr val="002060"/>
                </a:solidFill>
                <a:latin typeface="PVSIZH+HelveticaNeue"/>
              </a:rPr>
              <a:t>aux JO</a:t>
            </a:r>
          </a:p>
          <a:p>
            <a:pPr marL="0" indent="0">
              <a:buNone/>
            </a:pPr>
            <a:r>
              <a:rPr lang="fr-FR" sz="3600" b="1" dirty="0">
                <a:solidFill>
                  <a:srgbClr val="00B0F0"/>
                </a:solidFill>
                <a:latin typeface="PVSIZH+HelveticaNeue"/>
              </a:rPr>
              <a:t>25 jeunes golfeurs </a:t>
            </a:r>
          </a:p>
          <a:p>
            <a:pPr marL="0" indent="0">
              <a:buNone/>
            </a:pPr>
            <a:r>
              <a:rPr lang="fr-FR" sz="3600" b="1" dirty="0">
                <a:solidFill>
                  <a:srgbClr val="00B0F0"/>
                </a:solidFill>
                <a:latin typeface="PVSIZH+HelveticaNeue"/>
              </a:rPr>
              <a:t>Présents le 25 juillet </a:t>
            </a:r>
          </a:p>
          <a:p>
            <a:pPr marL="0" indent="0">
              <a:buNone/>
            </a:pPr>
            <a:r>
              <a:rPr lang="fr-FR" sz="3600" b="1" dirty="0">
                <a:solidFill>
                  <a:srgbClr val="00B0F0"/>
                </a:solidFill>
                <a:latin typeface="PVSIZH+HelveticaNeue"/>
              </a:rPr>
              <a:t>au Groupama Stadium</a:t>
            </a:r>
          </a:p>
          <a:p>
            <a:pPr marL="0" indent="0">
              <a:buNone/>
            </a:pPr>
            <a:r>
              <a:rPr lang="fr-FR" sz="3600" b="1" dirty="0">
                <a:solidFill>
                  <a:srgbClr val="00B0F0"/>
                </a:solidFill>
                <a:latin typeface="PVSIZH+HelveticaNeue"/>
              </a:rPr>
              <a:t>de Lyon</a:t>
            </a:r>
          </a:p>
          <a:p>
            <a:pPr marL="0" indent="0">
              <a:buNone/>
            </a:pPr>
            <a:endParaRPr lang="fr-FR" sz="3600" b="1" dirty="0">
              <a:solidFill>
                <a:srgbClr val="00B0F0"/>
              </a:solidFill>
              <a:latin typeface="PVSIZH+HelveticaNeue"/>
            </a:endParaRPr>
          </a:p>
          <a:p>
            <a:pPr marL="0" indent="0">
              <a:buNone/>
            </a:pPr>
            <a:r>
              <a:rPr lang="fr-FR" sz="3600" b="1" dirty="0">
                <a:solidFill>
                  <a:srgbClr val="002060"/>
                </a:solidFill>
                <a:latin typeface="PVSIZH+HelveticaNeue"/>
              </a:rPr>
              <a:t>Un grand merci au </a:t>
            </a:r>
          </a:p>
          <a:p>
            <a:pPr marL="0" indent="0">
              <a:buNone/>
            </a:pPr>
            <a:r>
              <a:rPr lang="fr-FR" sz="3600" b="1" dirty="0">
                <a:solidFill>
                  <a:srgbClr val="002060"/>
                </a:solidFill>
                <a:latin typeface="PVSIZH+HelveticaNeue"/>
              </a:rPr>
              <a:t>Département et au CDOS</a:t>
            </a:r>
          </a:p>
          <a:p>
            <a:pPr marL="0" indent="0">
              <a:buNone/>
            </a:pPr>
            <a:r>
              <a:rPr lang="fr-FR" sz="3600" b="1" dirty="0">
                <a:solidFill>
                  <a:srgbClr val="002060"/>
                </a:solidFill>
                <a:latin typeface="PVSIZH+HelveticaNeue"/>
              </a:rPr>
              <a:t>pour l’organisation</a:t>
            </a:r>
          </a:p>
        </p:txBody>
      </p:sp>
      <p:pic>
        <p:nvPicPr>
          <p:cNvPr id="4" name="Image 3" descr="LOGO_FFGOLF_HAUTE_SAVOIE3">
            <a:extLst>
              <a:ext uri="{FF2B5EF4-FFF2-40B4-BE49-F238E27FC236}">
                <a16:creationId xmlns:a16="http://schemas.microsoft.com/office/drawing/2014/main" id="{FE183B4C-FF03-B51F-83CB-9B6B810A5E48}"/>
              </a:ext>
            </a:extLst>
          </p:cNvPr>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85394" y="286124"/>
            <a:ext cx="888313" cy="614627"/>
          </a:xfrm>
          <a:prstGeom prst="rect">
            <a:avLst/>
          </a:prstGeom>
          <a:noFill/>
          <a:ln>
            <a:noFill/>
          </a:ln>
        </p:spPr>
      </p:pic>
      <p:pic>
        <p:nvPicPr>
          <p:cNvPr id="5" name="Image 4" descr="cid:image004.png@01D6C70D.010ED5A0">
            <a:extLst>
              <a:ext uri="{FF2B5EF4-FFF2-40B4-BE49-F238E27FC236}">
                <a16:creationId xmlns:a16="http://schemas.microsoft.com/office/drawing/2014/main" id="{F1F10503-6308-5140-1847-A43B5AA91024}"/>
              </a:ext>
            </a:extLst>
          </p:cNvPr>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1285875" y="319778"/>
            <a:ext cx="570221" cy="580973"/>
          </a:xfrm>
          <a:prstGeom prst="rect">
            <a:avLst/>
          </a:prstGeom>
          <a:noFill/>
          <a:ln>
            <a:noFill/>
          </a:ln>
        </p:spPr>
      </p:pic>
      <p:sp>
        <p:nvSpPr>
          <p:cNvPr id="11" name="Espace réservé du numéro de diapositive 10">
            <a:extLst>
              <a:ext uri="{FF2B5EF4-FFF2-40B4-BE49-F238E27FC236}">
                <a16:creationId xmlns:a16="http://schemas.microsoft.com/office/drawing/2014/main" id="{2C37DF43-8427-5A7D-8DBA-8AA3801AFBBD}"/>
              </a:ext>
            </a:extLst>
          </p:cNvPr>
          <p:cNvSpPr>
            <a:spLocks noGrp="1"/>
          </p:cNvSpPr>
          <p:nvPr>
            <p:ph type="sldNum" sz="quarter" idx="12"/>
          </p:nvPr>
        </p:nvSpPr>
        <p:spPr/>
        <p:txBody>
          <a:bodyPr/>
          <a:lstStyle/>
          <a:p>
            <a:fld id="{C574D874-B000-4671-9D1F-B15BF0C1F361}" type="slidenum">
              <a:rPr lang="fr-FR" smtClean="0"/>
              <a:t>42</a:t>
            </a:fld>
            <a:endParaRPr lang="fr-FR" dirty="0"/>
          </a:p>
        </p:txBody>
      </p:sp>
      <p:pic>
        <p:nvPicPr>
          <p:cNvPr id="9" name="Image 8">
            <a:extLst>
              <a:ext uri="{FF2B5EF4-FFF2-40B4-BE49-F238E27FC236}">
                <a16:creationId xmlns:a16="http://schemas.microsoft.com/office/drawing/2014/main" id="{23163EFE-8C26-CE5A-6695-E43A23C017C5}"/>
              </a:ext>
            </a:extLst>
          </p:cNvPr>
          <p:cNvPicPr>
            <a:picLocks noChangeAspect="1"/>
          </p:cNvPicPr>
          <p:nvPr/>
        </p:nvPicPr>
        <p:blipFill>
          <a:blip r:embed="rId7"/>
          <a:stretch>
            <a:fillRect/>
          </a:stretch>
        </p:blipFill>
        <p:spPr>
          <a:xfrm>
            <a:off x="4811669" y="2624321"/>
            <a:ext cx="7380331" cy="4233679"/>
          </a:xfrm>
          <a:prstGeom prst="rect">
            <a:avLst/>
          </a:prstGeom>
        </p:spPr>
      </p:pic>
      <p:pic>
        <p:nvPicPr>
          <p:cNvPr id="7" name="Image 6" descr="Logo en rouge">
            <a:extLst>
              <a:ext uri="{FF2B5EF4-FFF2-40B4-BE49-F238E27FC236}">
                <a16:creationId xmlns:a16="http://schemas.microsoft.com/office/drawing/2014/main" id="{2B47264D-ECA6-0AA1-A182-5B38AB5238F5}"/>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492670" y="286124"/>
            <a:ext cx="2413936" cy="1614840"/>
          </a:xfrm>
          <a:prstGeom prst="rect">
            <a:avLst/>
          </a:prstGeom>
          <a:noFill/>
          <a:ln>
            <a:noFill/>
          </a:ln>
        </p:spPr>
      </p:pic>
    </p:spTree>
    <p:extLst>
      <p:ext uri="{BB962C8B-B14F-4D97-AF65-F5344CB8AC3E}">
        <p14:creationId xmlns:p14="http://schemas.microsoft.com/office/powerpoint/2010/main" val="1544089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436704" y="2619032"/>
            <a:ext cx="9144000" cy="2387600"/>
          </a:xfrm>
        </p:spPr>
        <p:txBody>
          <a:bodyPr>
            <a:normAutofit/>
          </a:bodyPr>
          <a:lstStyle/>
          <a:p>
            <a:r>
              <a:rPr lang="fr-FR" sz="3600" b="1">
                <a:solidFill>
                  <a:srgbClr val="002060"/>
                </a:solidFill>
                <a:latin typeface="Arial" panose="020B0604020202020204" pitchFamily="34" charset="0"/>
                <a:cs typeface="Arial" panose="020B0604020202020204" pitchFamily="34" charset="0"/>
              </a:rPr>
              <a:t>Rapport sportif 2024  </a:t>
            </a:r>
            <a:br>
              <a:rPr lang="fr-FR" sz="3600" b="1">
                <a:solidFill>
                  <a:srgbClr val="002060"/>
                </a:solidFill>
                <a:latin typeface="Arial" panose="020B0604020202020204" pitchFamily="34" charset="0"/>
                <a:cs typeface="Arial" panose="020B0604020202020204" pitchFamily="34" charset="0"/>
              </a:rPr>
            </a:br>
            <a:r>
              <a:rPr lang="fr-FR" sz="3600" b="1">
                <a:solidFill>
                  <a:srgbClr val="002060"/>
                </a:solidFill>
                <a:latin typeface="Arial" panose="020B0604020202020204" pitchFamily="34" charset="0"/>
                <a:cs typeface="Arial" panose="020B0604020202020204" pitchFamily="34" charset="0"/>
              </a:rPr>
              <a:t>compétitions départementales adultes</a:t>
            </a:r>
            <a:br>
              <a:rPr lang="fr-FR" sz="3600" b="1">
                <a:solidFill>
                  <a:srgbClr val="002060"/>
                </a:solidFill>
                <a:latin typeface="Arial" panose="020B0604020202020204" pitchFamily="34" charset="0"/>
                <a:cs typeface="Arial" panose="020B0604020202020204" pitchFamily="34" charset="0"/>
              </a:rPr>
            </a:br>
            <a:br>
              <a:rPr lang="fr-FR" sz="3600" b="1">
                <a:solidFill>
                  <a:srgbClr val="002060"/>
                </a:solidFill>
                <a:latin typeface="Arial" panose="020B0604020202020204" pitchFamily="34" charset="0"/>
                <a:cs typeface="Arial" panose="020B0604020202020204" pitchFamily="34" charset="0"/>
              </a:rPr>
            </a:br>
            <a:r>
              <a:rPr lang="fr-FR" sz="2400" b="1">
                <a:solidFill>
                  <a:srgbClr val="002060"/>
                </a:solidFill>
                <a:latin typeface="Arial" panose="020B0604020202020204" pitchFamily="34" charset="0"/>
                <a:cs typeface="Arial" panose="020B0604020202020204" pitchFamily="34" charset="0"/>
              </a:rPr>
              <a:t>Vital BAUD / Catherine DUMAS</a:t>
            </a:r>
            <a:endParaRPr lang="fr-FR" sz="3600" b="1" dirty="0">
              <a:solidFill>
                <a:srgbClr val="002060"/>
              </a:solidFill>
              <a:latin typeface="Arial" panose="020B0604020202020204" pitchFamily="34" charset="0"/>
              <a:cs typeface="Arial" panose="020B0604020202020204" pitchFamily="34" charset="0"/>
            </a:endParaRPr>
          </a:p>
        </p:txBody>
      </p:sp>
      <p:pic>
        <p:nvPicPr>
          <p:cNvPr id="4" name="Image 3" descr="LOGO_FFGOLF_HAUTE_SAVOIE3"/>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85394" y="286124"/>
            <a:ext cx="888313" cy="614627"/>
          </a:xfrm>
          <a:prstGeom prst="rect">
            <a:avLst/>
          </a:prstGeom>
          <a:noFill/>
          <a:ln>
            <a:noFill/>
          </a:ln>
        </p:spPr>
      </p:pic>
      <p:pic>
        <p:nvPicPr>
          <p:cNvPr id="5" name="Image 4" descr="cid:image004.png@01D6C70D.010ED5A0"/>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1285875" y="319778"/>
            <a:ext cx="570221" cy="580973"/>
          </a:xfrm>
          <a:prstGeom prst="rect">
            <a:avLst/>
          </a:prstGeom>
          <a:noFill/>
          <a:ln>
            <a:noFill/>
          </a:ln>
        </p:spPr>
      </p:pic>
      <p:sp>
        <p:nvSpPr>
          <p:cNvPr id="8" name="Espace réservé du numéro de diapositive 7"/>
          <p:cNvSpPr>
            <a:spLocks noGrp="1"/>
          </p:cNvSpPr>
          <p:nvPr>
            <p:ph type="sldNum" sz="quarter" idx="12"/>
          </p:nvPr>
        </p:nvSpPr>
        <p:spPr/>
        <p:txBody>
          <a:bodyPr/>
          <a:lstStyle/>
          <a:p>
            <a:fld id="{34BAB50B-ED19-4DE9-A217-5F57B4D84FCF}" type="slidenum">
              <a:rPr lang="fr-FR" smtClean="0"/>
              <a:t>43</a:t>
            </a:fld>
            <a:endParaRPr lang="fr-FR"/>
          </a:p>
        </p:txBody>
      </p:sp>
      <p:pic>
        <p:nvPicPr>
          <p:cNvPr id="3" name="Image 2">
            <a:extLst>
              <a:ext uri="{FF2B5EF4-FFF2-40B4-BE49-F238E27FC236}">
                <a16:creationId xmlns:a16="http://schemas.microsoft.com/office/drawing/2014/main" id="{BD207E02-FE33-22BE-C95A-48171842B0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13221" y="60808"/>
            <a:ext cx="3078779" cy="1065258"/>
          </a:xfrm>
          <a:prstGeom prst="rect">
            <a:avLst/>
          </a:prstGeom>
        </p:spPr>
      </p:pic>
    </p:spTree>
    <p:extLst>
      <p:ext uri="{BB962C8B-B14F-4D97-AF65-F5344CB8AC3E}">
        <p14:creationId xmlns:p14="http://schemas.microsoft.com/office/powerpoint/2010/main" val="22809560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LOGO_FFGOLF_HAUTE_SAVOIE3"/>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85394" y="286124"/>
            <a:ext cx="888313" cy="614627"/>
          </a:xfrm>
          <a:prstGeom prst="rect">
            <a:avLst/>
          </a:prstGeom>
          <a:noFill/>
          <a:ln>
            <a:noFill/>
          </a:ln>
        </p:spPr>
      </p:pic>
      <p:pic>
        <p:nvPicPr>
          <p:cNvPr id="5" name="Image 4" descr="cid:image004.png@01D6C70D.010ED5A0"/>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1285875" y="319778"/>
            <a:ext cx="570221" cy="580973"/>
          </a:xfrm>
          <a:prstGeom prst="rect">
            <a:avLst/>
          </a:prstGeom>
          <a:noFill/>
          <a:ln>
            <a:noFill/>
          </a:ln>
        </p:spPr>
      </p:pic>
      <p:sp>
        <p:nvSpPr>
          <p:cNvPr id="11" name="Espace réservé du numéro de diapositive 10"/>
          <p:cNvSpPr>
            <a:spLocks noGrp="1"/>
          </p:cNvSpPr>
          <p:nvPr>
            <p:ph type="sldNum" sz="quarter" idx="12"/>
          </p:nvPr>
        </p:nvSpPr>
        <p:spPr/>
        <p:txBody>
          <a:bodyPr/>
          <a:lstStyle/>
          <a:p>
            <a:fld id="{C574D874-B000-4671-9D1F-B15BF0C1F361}" type="slidenum">
              <a:rPr lang="fr-FR" smtClean="0"/>
              <a:t>44</a:t>
            </a:fld>
            <a:endParaRPr lang="fr-FR" dirty="0"/>
          </a:p>
        </p:txBody>
      </p:sp>
      <p:sp>
        <p:nvSpPr>
          <p:cNvPr id="6" name="Titre 1">
            <a:extLst>
              <a:ext uri="{FF2B5EF4-FFF2-40B4-BE49-F238E27FC236}">
                <a16:creationId xmlns:a16="http://schemas.microsoft.com/office/drawing/2014/main" id="{282ECACC-C70C-4AE9-373B-171FE5A0DCEB}"/>
              </a:ext>
            </a:extLst>
          </p:cNvPr>
          <p:cNvSpPr>
            <a:spLocks noGrp="1"/>
          </p:cNvSpPr>
          <p:nvPr/>
        </p:nvSpPr>
        <p:spPr>
          <a:xfrm>
            <a:off x="946813" y="900751"/>
            <a:ext cx="10298373" cy="7454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800" b="1" dirty="0">
                <a:solidFill>
                  <a:srgbClr val="FF0000"/>
                </a:solidFill>
                <a:latin typeface="Arial" panose="020B0604020202020204" pitchFamily="34" charset="0"/>
                <a:cs typeface="Arial" panose="020B0604020202020204" pitchFamily="34" charset="0"/>
              </a:rPr>
              <a:t>Championnat départemental séniors Groupama 2024</a:t>
            </a:r>
          </a:p>
        </p:txBody>
      </p:sp>
      <p:sp>
        <p:nvSpPr>
          <p:cNvPr id="7" name="Espace réservé du contenu 2">
            <a:extLst>
              <a:ext uri="{FF2B5EF4-FFF2-40B4-BE49-F238E27FC236}">
                <a16:creationId xmlns:a16="http://schemas.microsoft.com/office/drawing/2014/main" id="{BE2AF4D4-5E50-2103-8D54-5A8CBEDDFF8F}"/>
              </a:ext>
            </a:extLst>
          </p:cNvPr>
          <p:cNvSpPr>
            <a:spLocks noGrp="1"/>
          </p:cNvSpPr>
          <p:nvPr/>
        </p:nvSpPr>
        <p:spPr>
          <a:xfrm>
            <a:off x="819001" y="1791971"/>
            <a:ext cx="10969487" cy="4746251"/>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b="1" dirty="0">
                <a:solidFill>
                  <a:srgbClr val="002060"/>
                </a:solidFill>
                <a:latin typeface="Arial" panose="020B0604020202020204" pitchFamily="34" charset="0"/>
                <a:cs typeface="Arial" panose="020B0604020202020204" pitchFamily="34" charset="0"/>
              </a:rPr>
              <a:t>14 clubs participant (13 en 2023)</a:t>
            </a:r>
          </a:p>
          <a:p>
            <a:pPr lvl="1"/>
            <a:r>
              <a:rPr lang="fr-FR" sz="1400" dirty="0" err="1">
                <a:solidFill>
                  <a:srgbClr val="002060"/>
                </a:solidFill>
                <a:effectLst/>
                <a:latin typeface="Helvetica" panose="020B0604020202020204" pitchFamily="34" charset="0"/>
                <a:ea typeface="Calibri" panose="020F0502020204030204" pitchFamily="34" charset="0"/>
              </a:rPr>
              <a:t>Esery</a:t>
            </a:r>
            <a:r>
              <a:rPr lang="fr-FR" sz="1400" b="1" dirty="0">
                <a:solidFill>
                  <a:srgbClr val="002060"/>
                </a:solidFill>
                <a:effectLst/>
                <a:latin typeface="Helvetica" panose="020B0604020202020204" pitchFamily="34" charset="0"/>
                <a:ea typeface="Calibri" panose="020F0502020204030204" pitchFamily="34" charset="0"/>
              </a:rPr>
              <a:t>, </a:t>
            </a:r>
            <a:r>
              <a:rPr lang="fr-FR" sz="1400" dirty="0">
                <a:solidFill>
                  <a:srgbClr val="002060"/>
                </a:solidFill>
                <a:effectLst/>
                <a:latin typeface="Helvetica" panose="020B0604020202020204" pitchFamily="34" charset="0"/>
                <a:ea typeface="Calibri" panose="020F0502020204030204" pitchFamily="34" charset="0"/>
              </a:rPr>
              <a:t>Chamonix, Rocher Blanc, Les Gets, Machilly, Flaine, </a:t>
            </a:r>
            <a:r>
              <a:rPr lang="fr-FR" sz="1400" dirty="0" err="1">
                <a:solidFill>
                  <a:srgbClr val="002060"/>
                </a:solidFill>
                <a:effectLst/>
                <a:latin typeface="Helvetica" panose="020B0604020202020204" pitchFamily="34" charset="0"/>
                <a:ea typeface="Calibri" panose="020F0502020204030204" pitchFamily="34" charset="0"/>
              </a:rPr>
              <a:t>Mornex</a:t>
            </a:r>
            <a:r>
              <a:rPr lang="fr-FR" sz="1400" dirty="0">
                <a:solidFill>
                  <a:srgbClr val="002060"/>
                </a:solidFill>
                <a:effectLst/>
                <a:latin typeface="Helvetica" panose="020B0604020202020204" pitchFamily="34" charset="0"/>
                <a:ea typeface="Calibri" panose="020F0502020204030204" pitchFamily="34" charset="0"/>
              </a:rPr>
              <a:t>, Evian, Morzine/Avoriaz, Golf des Alpes, Belvédère, Lac d'Annecy, Megève et Montrottier</a:t>
            </a:r>
          </a:p>
          <a:p>
            <a:pPr lvl="1"/>
            <a:r>
              <a:rPr lang="fr-FR" sz="1400" dirty="0">
                <a:solidFill>
                  <a:srgbClr val="002060"/>
                </a:solidFill>
                <a:latin typeface="Helvetica" panose="020B0604020202020204" pitchFamily="34" charset="0"/>
                <a:ea typeface="Calibri" panose="020F0502020204030204" pitchFamily="34" charset="0"/>
              </a:rPr>
              <a:t>Limitation à 6 joueurs par équipe</a:t>
            </a:r>
            <a:endParaRPr lang="fr-FR" sz="1400" dirty="0">
              <a:solidFill>
                <a:srgbClr val="002060"/>
              </a:solidFill>
              <a:effectLst/>
              <a:latin typeface="Helvetica" panose="020B0604020202020204" pitchFamily="34" charset="0"/>
              <a:ea typeface="Calibri" panose="020F0502020204030204" pitchFamily="34" charset="0"/>
            </a:endParaRPr>
          </a:p>
          <a:p>
            <a:r>
              <a:rPr lang="fr-FR" sz="1800" b="1" dirty="0">
                <a:solidFill>
                  <a:srgbClr val="002060"/>
                </a:solidFill>
                <a:effectLst/>
                <a:latin typeface="Helvetica" panose="020B0604020202020204" pitchFamily="34" charset="0"/>
                <a:ea typeface="Calibri" panose="020F0502020204030204" pitchFamily="34" charset="0"/>
              </a:rPr>
              <a:t>9 étapes prévues, 7 étapes jouées </a:t>
            </a:r>
          </a:p>
          <a:p>
            <a:pPr lvl="1"/>
            <a:r>
              <a:rPr lang="fr-FR" sz="1400" dirty="0">
                <a:solidFill>
                  <a:srgbClr val="002060"/>
                </a:solidFill>
                <a:effectLst/>
                <a:latin typeface="Helvetica" panose="020B0604020202020204" pitchFamily="34" charset="0"/>
                <a:ea typeface="Calibri" panose="020F0502020204030204" pitchFamily="34" charset="0"/>
              </a:rPr>
              <a:t>(pour la 1</a:t>
            </a:r>
            <a:r>
              <a:rPr lang="fr-FR" sz="1400" baseline="30000" dirty="0">
                <a:solidFill>
                  <a:srgbClr val="002060"/>
                </a:solidFill>
                <a:effectLst/>
                <a:latin typeface="Helvetica" panose="020B0604020202020204" pitchFamily="34" charset="0"/>
                <a:ea typeface="Calibri" panose="020F0502020204030204" pitchFamily="34" charset="0"/>
              </a:rPr>
              <a:t>ère</a:t>
            </a:r>
            <a:r>
              <a:rPr lang="fr-FR" sz="1400" dirty="0">
                <a:solidFill>
                  <a:srgbClr val="002060"/>
                </a:solidFill>
                <a:effectLst/>
                <a:latin typeface="Helvetica" panose="020B0604020202020204" pitchFamily="34" charset="0"/>
                <a:ea typeface="Calibri" panose="020F0502020204030204" pitchFamily="34" charset="0"/>
              </a:rPr>
              <a:t> fois, des conditions météo très difficiles dans la saison nous obligeant à annuler 2 étapes en raison des conditions météo Morzine/Avoriaz (reproches :trop tôt!) et Golf des Alpes (reproches : trop tard!). L’étape d’Evian maintenue s’est déroulée dans des conditions très difficiles.  </a:t>
            </a:r>
          </a:p>
          <a:p>
            <a:pPr lvl="1"/>
            <a:r>
              <a:rPr lang="fr-FR" sz="1400" b="1" dirty="0">
                <a:solidFill>
                  <a:srgbClr val="002060"/>
                </a:solidFill>
                <a:latin typeface="Helvetica" panose="020B0604020202020204" pitchFamily="34" charset="0"/>
                <a:ea typeface="Calibri" panose="020F0502020204030204" pitchFamily="34" charset="0"/>
              </a:rPr>
              <a:t>Au </a:t>
            </a:r>
            <a:r>
              <a:rPr lang="fr-FR" sz="1400" b="1" dirty="0">
                <a:solidFill>
                  <a:srgbClr val="002060"/>
                </a:solidFill>
                <a:effectLst/>
                <a:latin typeface="Helvetica" panose="020B0604020202020204" pitchFamily="34" charset="0"/>
                <a:ea typeface="Calibri" panose="020F0502020204030204" pitchFamily="34" charset="0"/>
              </a:rPr>
              <a:t>total 556 participants</a:t>
            </a:r>
          </a:p>
          <a:p>
            <a:r>
              <a:rPr lang="fr-FR" sz="1800" b="1" dirty="0">
                <a:solidFill>
                  <a:srgbClr val="002060"/>
                </a:solidFill>
                <a:effectLst/>
                <a:latin typeface="Helvetica" panose="020B0604020202020204" pitchFamily="34" charset="0"/>
                <a:ea typeface="Calibri" panose="020F0502020204030204" pitchFamily="34" charset="0"/>
              </a:rPr>
              <a:t>202 joueurs différents </a:t>
            </a:r>
          </a:p>
          <a:p>
            <a:r>
              <a:rPr lang="fr-FR" sz="1800" b="1" dirty="0">
                <a:solidFill>
                  <a:srgbClr val="002060"/>
                </a:solidFill>
                <a:latin typeface="Helvetica" panose="020B0604020202020204" pitchFamily="34" charset="0"/>
                <a:ea typeface="Calibri" panose="020F0502020204030204" pitchFamily="34" charset="0"/>
              </a:rPr>
              <a:t>Classement final équipes </a:t>
            </a:r>
            <a:r>
              <a:rPr lang="fr-FR" sz="1800" dirty="0">
                <a:solidFill>
                  <a:srgbClr val="002060"/>
                </a:solidFill>
                <a:latin typeface="Helvetica" panose="020B0604020202020204" pitchFamily="34" charset="0"/>
                <a:ea typeface="Calibri" panose="020F0502020204030204" pitchFamily="34" charset="0"/>
              </a:rPr>
              <a:t>: Esery vainqueur devant Chamonix et  le Rocher Blanc</a:t>
            </a:r>
          </a:p>
          <a:p>
            <a:r>
              <a:rPr lang="fr-FR" sz="1800" b="1" dirty="0">
                <a:solidFill>
                  <a:srgbClr val="002060"/>
                </a:solidFill>
                <a:effectLst/>
                <a:latin typeface="Helvetica" panose="020B0604020202020204" pitchFamily="34" charset="0"/>
                <a:ea typeface="Calibri" panose="020F0502020204030204" pitchFamily="34" charset="0"/>
              </a:rPr>
              <a:t>Vainqueurs individuels </a:t>
            </a:r>
          </a:p>
          <a:p>
            <a:pPr lvl="1"/>
            <a:r>
              <a:rPr lang="fr-FR" sz="1500" dirty="0">
                <a:solidFill>
                  <a:srgbClr val="002060"/>
                </a:solidFill>
                <a:latin typeface="Helvetica" panose="020B0604020202020204" pitchFamily="34" charset="0"/>
                <a:ea typeface="Calibri" panose="020F0502020204030204" pitchFamily="34" charset="0"/>
              </a:rPr>
              <a:t>Dames : </a:t>
            </a:r>
            <a:r>
              <a:rPr lang="fr-FR" sz="1500" b="1" dirty="0">
                <a:solidFill>
                  <a:srgbClr val="002060"/>
                </a:solidFill>
                <a:latin typeface="Helvetica" panose="020B0604020202020204" pitchFamily="34" charset="0"/>
                <a:ea typeface="Calibri" panose="020F0502020204030204" pitchFamily="34" charset="0"/>
              </a:rPr>
              <a:t>Pierrette </a:t>
            </a:r>
            <a:r>
              <a:rPr lang="fr-FR" sz="1500" b="1" dirty="0" err="1">
                <a:solidFill>
                  <a:srgbClr val="002060"/>
                </a:solidFill>
                <a:latin typeface="Helvetica" panose="020B0604020202020204" pitchFamily="34" charset="0"/>
                <a:ea typeface="Calibri" panose="020F0502020204030204" pitchFamily="34" charset="0"/>
              </a:rPr>
              <a:t>Vuarand</a:t>
            </a:r>
            <a:r>
              <a:rPr lang="fr-FR" sz="1500" b="1" dirty="0">
                <a:solidFill>
                  <a:srgbClr val="002060"/>
                </a:solidFill>
                <a:latin typeface="Helvetica" panose="020B0604020202020204" pitchFamily="34" charset="0"/>
                <a:ea typeface="Calibri" panose="020F0502020204030204" pitchFamily="34" charset="0"/>
              </a:rPr>
              <a:t>, Evian </a:t>
            </a:r>
            <a:r>
              <a:rPr lang="fr-FR" sz="1500" dirty="0">
                <a:solidFill>
                  <a:srgbClr val="002060"/>
                </a:solidFill>
                <a:latin typeface="Helvetica" panose="020B0604020202020204" pitchFamily="34" charset="0"/>
                <a:ea typeface="Calibri" panose="020F0502020204030204" pitchFamily="34" charset="0"/>
              </a:rPr>
              <a:t>devant Sarah Cunningham de Chamonix et Carole Vallée de Rocher Blanc</a:t>
            </a:r>
          </a:p>
          <a:p>
            <a:pPr lvl="1"/>
            <a:r>
              <a:rPr lang="fr-FR" sz="1500" dirty="0">
                <a:solidFill>
                  <a:srgbClr val="002060"/>
                </a:solidFill>
                <a:effectLst/>
                <a:latin typeface="Helvetica" panose="020B0604020202020204" pitchFamily="34" charset="0"/>
                <a:ea typeface="Calibri" panose="020F0502020204030204" pitchFamily="34" charset="0"/>
              </a:rPr>
              <a:t>HM1 : </a:t>
            </a:r>
            <a:r>
              <a:rPr lang="fr-FR" sz="1500" b="1" dirty="0">
                <a:solidFill>
                  <a:srgbClr val="002060"/>
                </a:solidFill>
                <a:effectLst/>
                <a:latin typeface="Helvetica" panose="020B0604020202020204" pitchFamily="34" charset="0"/>
                <a:ea typeface="Calibri" panose="020F0502020204030204" pitchFamily="34" charset="0"/>
              </a:rPr>
              <a:t>Hamid</a:t>
            </a:r>
            <a:r>
              <a:rPr lang="fr-FR" sz="1500" dirty="0">
                <a:solidFill>
                  <a:srgbClr val="002060"/>
                </a:solidFill>
                <a:effectLst/>
                <a:latin typeface="Helvetica" panose="020B0604020202020204" pitchFamily="34" charset="0"/>
                <a:ea typeface="Calibri" panose="020F0502020204030204" pitchFamily="34" charset="0"/>
              </a:rPr>
              <a:t> </a:t>
            </a:r>
            <a:r>
              <a:rPr lang="fr-FR" sz="1500" b="1" dirty="0">
                <a:solidFill>
                  <a:srgbClr val="002060"/>
                </a:solidFill>
                <a:effectLst/>
                <a:latin typeface="Helvetica" panose="020B0604020202020204" pitchFamily="34" charset="0"/>
                <a:ea typeface="Calibri" panose="020F0502020204030204" pitchFamily="34" charset="0"/>
              </a:rPr>
              <a:t>Krim , Machilly </a:t>
            </a:r>
            <a:r>
              <a:rPr lang="fr-FR" sz="1500" dirty="0">
                <a:solidFill>
                  <a:srgbClr val="002060"/>
                </a:solidFill>
                <a:effectLst/>
                <a:latin typeface="Helvetica" panose="020B0604020202020204" pitchFamily="34" charset="0"/>
                <a:ea typeface="Calibri" panose="020F0502020204030204" pitchFamily="34" charset="0"/>
              </a:rPr>
              <a:t>devant Bertrand Richard des Gets et Philippe Arnaud de Rocher Blanc</a:t>
            </a:r>
          </a:p>
          <a:p>
            <a:pPr lvl="1"/>
            <a:r>
              <a:rPr lang="fr-FR" sz="1500" dirty="0">
                <a:solidFill>
                  <a:srgbClr val="002060"/>
                </a:solidFill>
                <a:latin typeface="Helvetica" panose="020B0604020202020204" pitchFamily="34" charset="0"/>
                <a:ea typeface="Calibri" panose="020F0502020204030204" pitchFamily="34" charset="0"/>
              </a:rPr>
              <a:t>HM2 : </a:t>
            </a:r>
            <a:r>
              <a:rPr lang="fr-FR" sz="1500" b="1" dirty="0">
                <a:solidFill>
                  <a:srgbClr val="002060"/>
                </a:solidFill>
                <a:latin typeface="Helvetica" panose="020B0604020202020204" pitchFamily="34" charset="0"/>
                <a:ea typeface="Calibri" panose="020F0502020204030204" pitchFamily="34" charset="0"/>
              </a:rPr>
              <a:t>Jean-Luc</a:t>
            </a:r>
            <a:r>
              <a:rPr lang="fr-FR" sz="1500" dirty="0">
                <a:solidFill>
                  <a:srgbClr val="002060"/>
                </a:solidFill>
                <a:latin typeface="Helvetica" panose="020B0604020202020204" pitchFamily="34" charset="0"/>
                <a:ea typeface="Calibri" panose="020F0502020204030204" pitchFamily="34" charset="0"/>
              </a:rPr>
              <a:t> </a:t>
            </a:r>
            <a:r>
              <a:rPr lang="fr-FR" sz="1500" b="1" dirty="0" err="1">
                <a:solidFill>
                  <a:srgbClr val="002060"/>
                </a:solidFill>
                <a:latin typeface="Helvetica" panose="020B0604020202020204" pitchFamily="34" charset="0"/>
                <a:ea typeface="Calibri" panose="020F0502020204030204" pitchFamily="34" charset="0"/>
              </a:rPr>
              <a:t>Vindret</a:t>
            </a:r>
            <a:r>
              <a:rPr lang="fr-FR" sz="1500" b="1" dirty="0">
                <a:solidFill>
                  <a:srgbClr val="002060"/>
                </a:solidFill>
                <a:latin typeface="Helvetica" panose="020B0604020202020204" pitchFamily="34" charset="0"/>
                <a:ea typeface="Calibri" panose="020F0502020204030204" pitchFamily="34" charset="0"/>
              </a:rPr>
              <a:t>, Rocher-Blanc </a:t>
            </a:r>
            <a:r>
              <a:rPr lang="fr-FR" sz="1500" dirty="0">
                <a:solidFill>
                  <a:srgbClr val="002060"/>
                </a:solidFill>
                <a:latin typeface="Helvetica" panose="020B0604020202020204" pitchFamily="34" charset="0"/>
                <a:ea typeface="Calibri" panose="020F0502020204030204" pitchFamily="34" charset="0"/>
              </a:rPr>
              <a:t>devant Gérard </a:t>
            </a:r>
            <a:r>
              <a:rPr lang="fr-FR" sz="1500" dirty="0" err="1">
                <a:solidFill>
                  <a:srgbClr val="002060"/>
                </a:solidFill>
                <a:latin typeface="Helvetica" panose="020B0604020202020204" pitchFamily="34" charset="0"/>
                <a:ea typeface="Calibri" panose="020F0502020204030204" pitchFamily="34" charset="0"/>
              </a:rPr>
              <a:t>Plantaz</a:t>
            </a:r>
            <a:r>
              <a:rPr lang="fr-FR" sz="1500" dirty="0">
                <a:solidFill>
                  <a:srgbClr val="002060"/>
                </a:solidFill>
                <a:latin typeface="Helvetica" panose="020B0604020202020204" pitchFamily="34" charset="0"/>
                <a:ea typeface="Calibri" panose="020F0502020204030204" pitchFamily="34" charset="0"/>
              </a:rPr>
              <a:t> d’</a:t>
            </a:r>
            <a:r>
              <a:rPr lang="fr-FR" sz="1500" dirty="0" err="1">
                <a:solidFill>
                  <a:srgbClr val="002060"/>
                </a:solidFill>
                <a:latin typeface="Helvetica" panose="020B0604020202020204" pitchFamily="34" charset="0"/>
                <a:ea typeface="Calibri" panose="020F0502020204030204" pitchFamily="34" charset="0"/>
              </a:rPr>
              <a:t>Esery</a:t>
            </a:r>
            <a:r>
              <a:rPr lang="fr-FR" sz="1500" dirty="0">
                <a:solidFill>
                  <a:srgbClr val="002060"/>
                </a:solidFill>
                <a:latin typeface="Helvetica" panose="020B0604020202020204" pitchFamily="34" charset="0"/>
                <a:ea typeface="Calibri" panose="020F0502020204030204" pitchFamily="34" charset="0"/>
              </a:rPr>
              <a:t> et Gilbert Moreillon de Megève</a:t>
            </a:r>
          </a:p>
          <a:p>
            <a:pPr lvl="1"/>
            <a:endParaRPr lang="fr-FR" sz="1500" dirty="0">
              <a:solidFill>
                <a:srgbClr val="002060"/>
              </a:solidFill>
              <a:effectLst/>
              <a:latin typeface="Helvetica" panose="020B0604020202020204" pitchFamily="34" charset="0"/>
              <a:ea typeface="Calibri" panose="020F0502020204030204" pitchFamily="34" charset="0"/>
            </a:endParaRPr>
          </a:p>
          <a:p>
            <a:pPr marL="0" indent="0" algn="ctr">
              <a:buNone/>
            </a:pPr>
            <a:r>
              <a:rPr lang="fr-FR" sz="1800" b="1" dirty="0">
                <a:solidFill>
                  <a:srgbClr val="FF0000"/>
                </a:solidFill>
                <a:latin typeface="Helvetica" panose="020B0604020202020204" pitchFamily="34" charset="0"/>
                <a:ea typeface="Calibri" panose="020F0502020204030204" pitchFamily="34" charset="0"/>
              </a:rPr>
              <a:t>Merci aux capitaines, aux joueurs, aux clubs qui nous reçoivent et aux bénévoles du Comité, sans oublier Groupama, un sponsor important et fidèle</a:t>
            </a:r>
            <a:endParaRPr lang="fr-FR" sz="1800" b="1" dirty="0">
              <a:solidFill>
                <a:srgbClr val="FF0000"/>
              </a:solidFill>
              <a:effectLst/>
              <a:latin typeface="Helvetica" panose="020B0604020202020204" pitchFamily="34" charset="0"/>
              <a:ea typeface="Calibri" panose="020F0502020204030204" pitchFamily="34" charset="0"/>
            </a:endParaRPr>
          </a:p>
          <a:p>
            <a:endParaRPr lang="fr-FR" sz="2400" dirty="0">
              <a:solidFill>
                <a:srgbClr val="FF0000"/>
              </a:solidFill>
              <a:effectLst/>
              <a:latin typeface="Calibri" panose="020F0502020204030204" pitchFamily="34" charset="0"/>
              <a:ea typeface="Calibri" panose="020F0502020204030204" pitchFamily="34" charset="0"/>
            </a:endParaRPr>
          </a:p>
          <a:p>
            <a:pPr marL="0" indent="0">
              <a:buNone/>
            </a:pPr>
            <a:endParaRPr lang="fr-FR" sz="2200" dirty="0">
              <a:solidFill>
                <a:srgbClr val="002060"/>
              </a:solidFill>
              <a:latin typeface="Arial" panose="020B0604020202020204" pitchFamily="34" charset="0"/>
              <a:cs typeface="Arial" panose="020B0604020202020204" pitchFamily="34" charset="0"/>
            </a:endParaRPr>
          </a:p>
          <a:p>
            <a:pPr marL="0" indent="0">
              <a:buNone/>
            </a:pPr>
            <a:endParaRPr lang="fr-FR" sz="4400" dirty="0"/>
          </a:p>
          <a:p>
            <a:pPr marL="342900" indent="-342900">
              <a:buFontTx/>
              <a:buChar char="-"/>
            </a:pPr>
            <a:endParaRPr lang="fr-FR" sz="4400" dirty="0"/>
          </a:p>
          <a:p>
            <a:pPr marL="342900" indent="-342900">
              <a:buFontTx/>
              <a:buChar char="-"/>
            </a:pPr>
            <a:endParaRPr lang="fr-FR" sz="4400" dirty="0">
              <a:solidFill>
                <a:schemeClr val="tx1"/>
              </a:solidFill>
            </a:endParaRPr>
          </a:p>
          <a:p>
            <a:pPr marL="342900" indent="-342900">
              <a:buFontTx/>
              <a:buChar char="-"/>
            </a:pPr>
            <a:endParaRPr lang="fr-FR" sz="4400" dirty="0">
              <a:solidFill>
                <a:schemeClr val="tx1"/>
              </a:solidFill>
            </a:endParaRPr>
          </a:p>
          <a:p>
            <a:pPr marL="0" indent="0">
              <a:buNone/>
            </a:pPr>
            <a:endParaRPr lang="fr-FR" sz="4200" b="1" dirty="0">
              <a:solidFill>
                <a:srgbClr val="FF0000"/>
              </a:solidFill>
            </a:endParaRPr>
          </a:p>
        </p:txBody>
      </p:sp>
      <p:pic>
        <p:nvPicPr>
          <p:cNvPr id="8" name="Image 7">
            <a:extLst>
              <a:ext uri="{FF2B5EF4-FFF2-40B4-BE49-F238E27FC236}">
                <a16:creationId xmlns:a16="http://schemas.microsoft.com/office/drawing/2014/main" id="{448A2C41-1D5F-2DD0-B9B6-8F215F83C07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13221" y="60808"/>
            <a:ext cx="3078779" cy="1065258"/>
          </a:xfrm>
          <a:prstGeom prst="rect">
            <a:avLst/>
          </a:prstGeom>
        </p:spPr>
      </p:pic>
    </p:spTree>
    <p:extLst>
      <p:ext uri="{BB962C8B-B14F-4D97-AF65-F5344CB8AC3E}">
        <p14:creationId xmlns:p14="http://schemas.microsoft.com/office/powerpoint/2010/main" val="37753512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15A632-F858-1D35-D6A3-5B9F9CE7425C}"/>
            </a:ext>
          </a:extLst>
        </p:cNvPr>
        <p:cNvGrpSpPr/>
        <p:nvPr/>
      </p:nvGrpSpPr>
      <p:grpSpPr>
        <a:xfrm>
          <a:off x="0" y="0"/>
          <a:ext cx="0" cy="0"/>
          <a:chOff x="0" y="0"/>
          <a:chExt cx="0" cy="0"/>
        </a:xfrm>
      </p:grpSpPr>
      <p:pic>
        <p:nvPicPr>
          <p:cNvPr id="4" name="Image 3" descr="LOGO_FFGOLF_HAUTE_SAVOIE3">
            <a:extLst>
              <a:ext uri="{FF2B5EF4-FFF2-40B4-BE49-F238E27FC236}">
                <a16:creationId xmlns:a16="http://schemas.microsoft.com/office/drawing/2014/main" id="{9EE3FFA8-25A9-F174-B126-5CBDEF8CBE59}"/>
              </a:ext>
            </a:extLst>
          </p:cNvPr>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85394" y="286124"/>
            <a:ext cx="888313" cy="614627"/>
          </a:xfrm>
          <a:prstGeom prst="rect">
            <a:avLst/>
          </a:prstGeom>
          <a:noFill/>
          <a:ln>
            <a:noFill/>
          </a:ln>
        </p:spPr>
      </p:pic>
      <p:pic>
        <p:nvPicPr>
          <p:cNvPr id="5" name="Image 4" descr="cid:image004.png@01D6C70D.010ED5A0">
            <a:extLst>
              <a:ext uri="{FF2B5EF4-FFF2-40B4-BE49-F238E27FC236}">
                <a16:creationId xmlns:a16="http://schemas.microsoft.com/office/drawing/2014/main" id="{C56D89F9-C03A-86EC-960A-2D4F816288A9}"/>
              </a:ext>
            </a:extLst>
          </p:cNvPr>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1285875" y="319778"/>
            <a:ext cx="570221" cy="580973"/>
          </a:xfrm>
          <a:prstGeom prst="rect">
            <a:avLst/>
          </a:prstGeom>
          <a:noFill/>
          <a:ln>
            <a:noFill/>
          </a:ln>
        </p:spPr>
      </p:pic>
      <p:sp>
        <p:nvSpPr>
          <p:cNvPr id="11" name="Espace réservé du numéro de diapositive 10">
            <a:extLst>
              <a:ext uri="{FF2B5EF4-FFF2-40B4-BE49-F238E27FC236}">
                <a16:creationId xmlns:a16="http://schemas.microsoft.com/office/drawing/2014/main" id="{2B8DB903-5AAD-8765-A18B-AA8B182D1620}"/>
              </a:ext>
            </a:extLst>
          </p:cNvPr>
          <p:cNvSpPr>
            <a:spLocks noGrp="1"/>
          </p:cNvSpPr>
          <p:nvPr>
            <p:ph type="sldNum" sz="quarter" idx="12"/>
          </p:nvPr>
        </p:nvSpPr>
        <p:spPr/>
        <p:txBody>
          <a:bodyPr/>
          <a:lstStyle/>
          <a:p>
            <a:fld id="{C574D874-B000-4671-9D1F-B15BF0C1F361}" type="slidenum">
              <a:rPr lang="fr-FR" smtClean="0"/>
              <a:t>45</a:t>
            </a:fld>
            <a:endParaRPr lang="fr-FR" dirty="0"/>
          </a:p>
        </p:txBody>
      </p:sp>
      <p:pic>
        <p:nvPicPr>
          <p:cNvPr id="6" name="Image 5">
            <a:extLst>
              <a:ext uri="{FF2B5EF4-FFF2-40B4-BE49-F238E27FC236}">
                <a16:creationId xmlns:a16="http://schemas.microsoft.com/office/drawing/2014/main" id="{88144F3B-149A-8FE1-7418-2748C96BEF4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1257616" y="1368215"/>
            <a:ext cx="2404411" cy="1803308"/>
          </a:xfrm>
          <a:prstGeom prst="rect">
            <a:avLst/>
          </a:prstGeom>
        </p:spPr>
      </p:pic>
      <p:pic>
        <p:nvPicPr>
          <p:cNvPr id="9" name="Espace réservé du contenu 7">
            <a:extLst>
              <a:ext uri="{FF2B5EF4-FFF2-40B4-BE49-F238E27FC236}">
                <a16:creationId xmlns:a16="http://schemas.microsoft.com/office/drawing/2014/main" id="{E1728FD5-6408-3259-4079-1E5B2DF115A5}"/>
              </a:ext>
            </a:extLst>
          </p:cNvPr>
          <p:cNvPicPr>
            <a:picLocks noGrp="1"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62520" y="223805"/>
            <a:ext cx="4316346" cy="3237259"/>
          </a:xfrm>
          <a:prstGeom prst="rect">
            <a:avLst/>
          </a:prstGeom>
        </p:spPr>
      </p:pic>
      <p:pic>
        <p:nvPicPr>
          <p:cNvPr id="10" name="Image 9">
            <a:extLst>
              <a:ext uri="{FF2B5EF4-FFF2-40B4-BE49-F238E27FC236}">
                <a16:creationId xmlns:a16="http://schemas.microsoft.com/office/drawing/2014/main" id="{5D025677-76C5-E095-E9ED-A8996D0C776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7977588" y="1383844"/>
            <a:ext cx="2418585" cy="1813939"/>
          </a:xfrm>
          <a:prstGeom prst="rect">
            <a:avLst/>
          </a:prstGeom>
        </p:spPr>
      </p:pic>
      <p:pic>
        <p:nvPicPr>
          <p:cNvPr id="12" name="Image 11">
            <a:extLst>
              <a:ext uri="{FF2B5EF4-FFF2-40B4-BE49-F238E27FC236}">
                <a16:creationId xmlns:a16="http://schemas.microsoft.com/office/drawing/2014/main" id="{A8A1FDA4-DCC5-53B2-DF9D-4B07596E552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1146333" y="4003747"/>
            <a:ext cx="3294672" cy="2471004"/>
          </a:xfrm>
          <a:prstGeom prst="rect">
            <a:avLst/>
          </a:prstGeom>
        </p:spPr>
      </p:pic>
      <p:pic>
        <p:nvPicPr>
          <p:cNvPr id="13" name="Image 12">
            <a:extLst>
              <a:ext uri="{FF2B5EF4-FFF2-40B4-BE49-F238E27FC236}">
                <a16:creationId xmlns:a16="http://schemas.microsoft.com/office/drawing/2014/main" id="{4607A168-8739-0011-BFF4-A6BAE1C555C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13221" y="60808"/>
            <a:ext cx="3078779" cy="1065258"/>
          </a:xfrm>
          <a:prstGeom prst="rect">
            <a:avLst/>
          </a:prstGeom>
        </p:spPr>
      </p:pic>
      <p:pic>
        <p:nvPicPr>
          <p:cNvPr id="14" name="Image 13">
            <a:extLst>
              <a:ext uri="{FF2B5EF4-FFF2-40B4-BE49-F238E27FC236}">
                <a16:creationId xmlns:a16="http://schemas.microsoft.com/office/drawing/2014/main" id="{65B5A9AC-4B6A-F836-CC26-DC0FC85BE04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4293683" y="4003747"/>
            <a:ext cx="3294668" cy="2471001"/>
          </a:xfrm>
          <a:prstGeom prst="rect">
            <a:avLst/>
          </a:prstGeom>
        </p:spPr>
      </p:pic>
      <p:pic>
        <p:nvPicPr>
          <p:cNvPr id="15" name="Image 14">
            <a:extLst>
              <a:ext uri="{FF2B5EF4-FFF2-40B4-BE49-F238E27FC236}">
                <a16:creationId xmlns:a16="http://schemas.microsoft.com/office/drawing/2014/main" id="{202F5A02-29D2-3767-4ABE-B6643AEEBC0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5400000" flipV="1">
            <a:off x="7275152" y="3994584"/>
            <a:ext cx="3221368" cy="2416027"/>
          </a:xfrm>
          <a:prstGeom prst="rect">
            <a:avLst/>
          </a:prstGeom>
        </p:spPr>
      </p:pic>
    </p:spTree>
    <p:extLst>
      <p:ext uri="{BB962C8B-B14F-4D97-AF65-F5344CB8AC3E}">
        <p14:creationId xmlns:p14="http://schemas.microsoft.com/office/powerpoint/2010/main" val="41827336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2AAA58-3F6E-F14D-85EC-E7D078E4BFDA}"/>
            </a:ext>
          </a:extLst>
        </p:cNvPr>
        <p:cNvGrpSpPr/>
        <p:nvPr/>
      </p:nvGrpSpPr>
      <p:grpSpPr>
        <a:xfrm>
          <a:off x="0" y="0"/>
          <a:ext cx="0" cy="0"/>
          <a:chOff x="0" y="0"/>
          <a:chExt cx="0" cy="0"/>
        </a:xfrm>
      </p:grpSpPr>
      <p:pic>
        <p:nvPicPr>
          <p:cNvPr id="4" name="Image 3" descr="LOGO_FFGOLF_HAUTE_SAVOIE3">
            <a:extLst>
              <a:ext uri="{FF2B5EF4-FFF2-40B4-BE49-F238E27FC236}">
                <a16:creationId xmlns:a16="http://schemas.microsoft.com/office/drawing/2014/main" id="{2792E7AB-269A-A441-9B0C-A54994C67BB5}"/>
              </a:ext>
            </a:extLst>
          </p:cNvPr>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85394" y="286124"/>
            <a:ext cx="888313" cy="614627"/>
          </a:xfrm>
          <a:prstGeom prst="rect">
            <a:avLst/>
          </a:prstGeom>
          <a:noFill/>
          <a:ln>
            <a:noFill/>
          </a:ln>
        </p:spPr>
      </p:pic>
      <p:pic>
        <p:nvPicPr>
          <p:cNvPr id="5" name="Image 4" descr="cid:image004.png@01D6C70D.010ED5A0">
            <a:extLst>
              <a:ext uri="{FF2B5EF4-FFF2-40B4-BE49-F238E27FC236}">
                <a16:creationId xmlns:a16="http://schemas.microsoft.com/office/drawing/2014/main" id="{9703C255-2846-A104-10D7-AF4CE4A7ECEE}"/>
              </a:ext>
            </a:extLst>
          </p:cNvPr>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1285875" y="319778"/>
            <a:ext cx="570221" cy="580973"/>
          </a:xfrm>
          <a:prstGeom prst="rect">
            <a:avLst/>
          </a:prstGeom>
          <a:noFill/>
          <a:ln>
            <a:noFill/>
          </a:ln>
        </p:spPr>
      </p:pic>
      <p:sp>
        <p:nvSpPr>
          <p:cNvPr id="11" name="Espace réservé du numéro de diapositive 10">
            <a:extLst>
              <a:ext uri="{FF2B5EF4-FFF2-40B4-BE49-F238E27FC236}">
                <a16:creationId xmlns:a16="http://schemas.microsoft.com/office/drawing/2014/main" id="{0EE3B7FB-9234-9272-1FCA-9E4C2EB4762D}"/>
              </a:ext>
            </a:extLst>
          </p:cNvPr>
          <p:cNvSpPr>
            <a:spLocks noGrp="1"/>
          </p:cNvSpPr>
          <p:nvPr>
            <p:ph type="sldNum" sz="quarter" idx="12"/>
          </p:nvPr>
        </p:nvSpPr>
        <p:spPr/>
        <p:txBody>
          <a:bodyPr/>
          <a:lstStyle/>
          <a:p>
            <a:fld id="{C574D874-B000-4671-9D1F-B15BF0C1F361}" type="slidenum">
              <a:rPr lang="fr-FR" smtClean="0"/>
              <a:t>46</a:t>
            </a:fld>
            <a:endParaRPr lang="fr-FR" dirty="0"/>
          </a:p>
        </p:txBody>
      </p:sp>
      <p:pic>
        <p:nvPicPr>
          <p:cNvPr id="13" name="Image 12" descr="Une image contenant texte, Police, typographie&#10;&#10;Description générée automatiquement">
            <a:extLst>
              <a:ext uri="{FF2B5EF4-FFF2-40B4-BE49-F238E27FC236}">
                <a16:creationId xmlns:a16="http://schemas.microsoft.com/office/drawing/2014/main" id="{15A1FB66-56F7-BE3D-F292-2E82A315F83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99601" y="136525"/>
            <a:ext cx="3192399" cy="1121283"/>
          </a:xfrm>
          <a:prstGeom prst="rect">
            <a:avLst/>
          </a:prstGeom>
        </p:spPr>
      </p:pic>
      <p:sp>
        <p:nvSpPr>
          <p:cNvPr id="2" name="Titre 1">
            <a:extLst>
              <a:ext uri="{FF2B5EF4-FFF2-40B4-BE49-F238E27FC236}">
                <a16:creationId xmlns:a16="http://schemas.microsoft.com/office/drawing/2014/main" id="{501E7188-72A1-4CC3-E567-82E59D7A77D5}"/>
              </a:ext>
            </a:extLst>
          </p:cNvPr>
          <p:cNvSpPr>
            <a:spLocks noGrp="1"/>
          </p:cNvSpPr>
          <p:nvPr/>
        </p:nvSpPr>
        <p:spPr>
          <a:xfrm>
            <a:off x="1173707" y="900751"/>
            <a:ext cx="10298373" cy="7454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800" b="1" dirty="0">
                <a:solidFill>
                  <a:srgbClr val="FF0000"/>
                </a:solidFill>
                <a:latin typeface="Arial" panose="020B0604020202020204" pitchFamily="34" charset="0"/>
                <a:cs typeface="Arial" panose="020B0604020202020204" pitchFamily="34" charset="0"/>
              </a:rPr>
              <a:t>Championnat départemental Match-play 2024</a:t>
            </a:r>
          </a:p>
        </p:txBody>
      </p:sp>
      <p:sp>
        <p:nvSpPr>
          <p:cNvPr id="3" name="Espace réservé du contenu 2">
            <a:extLst>
              <a:ext uri="{FF2B5EF4-FFF2-40B4-BE49-F238E27FC236}">
                <a16:creationId xmlns:a16="http://schemas.microsoft.com/office/drawing/2014/main" id="{2D0AEE4C-DE10-4946-2D54-AB21C9920308}"/>
              </a:ext>
            </a:extLst>
          </p:cNvPr>
          <p:cNvSpPr>
            <a:spLocks noGrp="1"/>
          </p:cNvSpPr>
          <p:nvPr/>
        </p:nvSpPr>
        <p:spPr>
          <a:xfrm>
            <a:off x="631135" y="1748439"/>
            <a:ext cx="10929730" cy="424387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b="1" dirty="0">
                <a:solidFill>
                  <a:srgbClr val="002060"/>
                </a:solidFill>
                <a:latin typeface="Arial" panose="020B0604020202020204" pitchFamily="34" charset="0"/>
                <a:cs typeface="Arial" panose="020B0604020202020204" pitchFamily="34" charset="0"/>
              </a:rPr>
              <a:t>7 clubs participant (6 en 2023)</a:t>
            </a:r>
          </a:p>
          <a:p>
            <a:pPr lvl="1"/>
            <a:r>
              <a:rPr lang="fr-FR" sz="1600" b="1" dirty="0">
                <a:solidFill>
                  <a:srgbClr val="002060"/>
                </a:solidFill>
                <a:latin typeface="Arial" panose="020B0604020202020204" pitchFamily="34" charset="0"/>
                <a:cs typeface="Arial" panose="020B0604020202020204" pitchFamily="34" charset="0"/>
              </a:rPr>
              <a:t>Morzine/Avoriaz, Flaine, Megève, </a:t>
            </a:r>
            <a:r>
              <a:rPr lang="fr-FR" sz="1600" b="1" dirty="0" err="1">
                <a:solidFill>
                  <a:srgbClr val="002060"/>
                </a:solidFill>
                <a:latin typeface="Arial" panose="020B0604020202020204" pitchFamily="34" charset="0"/>
                <a:cs typeface="Arial" panose="020B0604020202020204" pitchFamily="34" charset="0"/>
              </a:rPr>
              <a:t>Mornex</a:t>
            </a:r>
            <a:r>
              <a:rPr lang="fr-FR" sz="1600" b="1" dirty="0">
                <a:solidFill>
                  <a:srgbClr val="002060"/>
                </a:solidFill>
                <a:latin typeface="Arial" panose="020B0604020202020204" pitchFamily="34" charset="0"/>
                <a:cs typeface="Arial" panose="020B0604020202020204" pitchFamily="34" charset="0"/>
              </a:rPr>
              <a:t>, Golf des Alpes, Montrottier, Les Gets</a:t>
            </a:r>
          </a:p>
          <a:p>
            <a:r>
              <a:rPr lang="fr-FR" sz="1800" b="1" dirty="0">
                <a:solidFill>
                  <a:srgbClr val="002060"/>
                </a:solidFill>
                <a:effectLst/>
                <a:latin typeface="Helvetica" panose="020B0604020202020204" pitchFamily="34" charset="0"/>
                <a:ea typeface="Calibri" panose="020F0502020204030204" pitchFamily="34" charset="0"/>
              </a:rPr>
              <a:t>107 joueurs différents </a:t>
            </a:r>
          </a:p>
          <a:p>
            <a:r>
              <a:rPr lang="fr-FR" sz="1800" b="1" dirty="0">
                <a:solidFill>
                  <a:srgbClr val="002060"/>
                </a:solidFill>
                <a:latin typeface="Helvetica" panose="020B0604020202020204" pitchFamily="34" charset="0"/>
                <a:ea typeface="Calibri" panose="020F0502020204030204" pitchFamily="34" charset="0"/>
              </a:rPr>
              <a:t>21 rencontres lors de la saison régulière de juin à octobre</a:t>
            </a:r>
          </a:p>
          <a:p>
            <a:r>
              <a:rPr lang="fr-FR" sz="1800" b="1" dirty="0">
                <a:solidFill>
                  <a:srgbClr val="002060"/>
                </a:solidFill>
                <a:effectLst/>
                <a:latin typeface="Helvetica" panose="020B0604020202020204" pitchFamily="34" charset="0"/>
                <a:ea typeface="Calibri" panose="020F0502020204030204" pitchFamily="34" charset="0"/>
              </a:rPr>
              <a:t>Finale superbe et très disputée les 23 et 24 octobre au Golf du Gouverneur sur le parcours </a:t>
            </a:r>
            <a:r>
              <a:rPr lang="fr-FR" sz="1800" b="1" dirty="0" err="1">
                <a:solidFill>
                  <a:srgbClr val="002060"/>
                </a:solidFill>
                <a:effectLst/>
                <a:latin typeface="Helvetica" panose="020B0604020202020204" pitchFamily="34" charset="0"/>
                <a:ea typeface="Calibri" panose="020F0502020204030204" pitchFamily="34" charset="0"/>
              </a:rPr>
              <a:t>Montaplan</a:t>
            </a:r>
            <a:r>
              <a:rPr lang="fr-FR" sz="1800" b="1" dirty="0">
                <a:solidFill>
                  <a:srgbClr val="002060"/>
                </a:solidFill>
                <a:effectLst/>
                <a:latin typeface="Helvetica" panose="020B0604020202020204" pitchFamily="34" charset="0"/>
                <a:ea typeface="Calibri" panose="020F0502020204030204" pitchFamily="34" charset="0"/>
              </a:rPr>
              <a:t> avec un très bel accueil du Club</a:t>
            </a:r>
          </a:p>
          <a:p>
            <a:r>
              <a:rPr lang="fr-FR" sz="1800" b="1" dirty="0">
                <a:solidFill>
                  <a:srgbClr val="002060"/>
                </a:solidFill>
                <a:latin typeface="Helvetica" panose="020B0604020202020204" pitchFamily="34" charset="0"/>
                <a:ea typeface="Calibri" panose="020F0502020204030204" pitchFamily="34" charset="0"/>
              </a:rPr>
              <a:t>Classement final équipe </a:t>
            </a:r>
            <a:r>
              <a:rPr lang="fr-FR" sz="1800" dirty="0">
                <a:solidFill>
                  <a:srgbClr val="002060"/>
                </a:solidFill>
                <a:latin typeface="Helvetica" panose="020B0604020202020204" pitchFamily="34" charset="0"/>
                <a:ea typeface="Calibri" panose="020F0502020204030204" pitchFamily="34" charset="0"/>
              </a:rPr>
              <a:t>:</a:t>
            </a:r>
          </a:p>
          <a:p>
            <a:pPr lvl="1"/>
            <a:r>
              <a:rPr lang="fr-FR" sz="1400" b="1" dirty="0">
                <a:solidFill>
                  <a:srgbClr val="002060"/>
                </a:solidFill>
                <a:latin typeface="Helvetica" panose="020B0604020202020204" pitchFamily="34" charset="0"/>
                <a:ea typeface="Calibri" panose="020F0502020204030204" pitchFamily="34" charset="0"/>
              </a:rPr>
              <a:t>Les Gets </a:t>
            </a:r>
            <a:r>
              <a:rPr lang="fr-FR" sz="1400" dirty="0">
                <a:solidFill>
                  <a:srgbClr val="002060"/>
                </a:solidFill>
                <a:latin typeface="Helvetica" panose="020B0604020202020204" pitchFamily="34" charset="0"/>
                <a:ea typeface="Calibri" panose="020F0502020204030204" pitchFamily="34" charset="0"/>
              </a:rPr>
              <a:t>devant Mornex, le Golf des Alpes, Flaine, Morzine/Avoriaz, Megève et Montrottier</a:t>
            </a:r>
          </a:p>
          <a:p>
            <a:r>
              <a:rPr lang="fr-FR" sz="1800" b="1" dirty="0">
                <a:solidFill>
                  <a:srgbClr val="002060"/>
                </a:solidFill>
                <a:effectLst/>
                <a:latin typeface="Helvetica" panose="020B0604020202020204" pitchFamily="34" charset="0"/>
                <a:ea typeface="Calibri" panose="020F0502020204030204" pitchFamily="34" charset="0"/>
              </a:rPr>
              <a:t>Vainqueurs individuels </a:t>
            </a:r>
          </a:p>
          <a:p>
            <a:pPr lvl="1"/>
            <a:r>
              <a:rPr lang="fr-FR" sz="1400" b="1" dirty="0">
                <a:solidFill>
                  <a:srgbClr val="002060"/>
                </a:solidFill>
                <a:latin typeface="Helvetica" panose="020B0604020202020204" pitchFamily="34" charset="0"/>
                <a:ea typeface="Calibri" panose="020F0502020204030204" pitchFamily="34" charset="0"/>
              </a:rPr>
              <a:t>Anne Martin de Megève </a:t>
            </a:r>
            <a:r>
              <a:rPr lang="fr-FR" sz="1400" dirty="0">
                <a:solidFill>
                  <a:srgbClr val="002060"/>
                </a:solidFill>
                <a:latin typeface="Helvetica" panose="020B0604020202020204" pitchFamily="34" charset="0"/>
                <a:ea typeface="Calibri" panose="020F0502020204030204" pitchFamily="34" charset="0"/>
              </a:rPr>
              <a:t>et </a:t>
            </a:r>
            <a:r>
              <a:rPr lang="fr-FR" sz="1400" b="1" dirty="0">
                <a:solidFill>
                  <a:srgbClr val="002060"/>
                </a:solidFill>
                <a:latin typeface="Helvetica" panose="020B0604020202020204" pitchFamily="34" charset="0"/>
                <a:ea typeface="Calibri" panose="020F0502020204030204" pitchFamily="34" charset="0"/>
              </a:rPr>
              <a:t>Thierry</a:t>
            </a:r>
            <a:r>
              <a:rPr lang="fr-FR" sz="1400" dirty="0">
                <a:solidFill>
                  <a:srgbClr val="002060"/>
                </a:solidFill>
                <a:latin typeface="Helvetica" panose="020B0604020202020204" pitchFamily="34" charset="0"/>
                <a:ea typeface="Calibri" panose="020F0502020204030204" pitchFamily="34" charset="0"/>
              </a:rPr>
              <a:t> </a:t>
            </a:r>
            <a:r>
              <a:rPr lang="fr-FR" sz="1400" b="1" dirty="0">
                <a:solidFill>
                  <a:srgbClr val="002060"/>
                </a:solidFill>
                <a:latin typeface="Helvetica" panose="020B0604020202020204" pitchFamily="34" charset="0"/>
                <a:ea typeface="Calibri" panose="020F0502020204030204" pitchFamily="34" charset="0"/>
              </a:rPr>
              <a:t>Briet de Flaine</a:t>
            </a:r>
          </a:p>
          <a:p>
            <a:pPr lvl="1"/>
            <a:r>
              <a:rPr lang="fr-FR" sz="1400" dirty="0">
                <a:solidFill>
                  <a:srgbClr val="002060"/>
                </a:solidFill>
                <a:latin typeface="Helvetica" panose="020B0604020202020204" pitchFamily="34" charset="0"/>
                <a:ea typeface="Calibri" panose="020F0502020204030204" pitchFamily="34" charset="0"/>
              </a:rPr>
              <a:t>Tirage au sort par Golf Autour du Monde lors de la Finale : gagnant Bertrand Richard des Gets</a:t>
            </a:r>
          </a:p>
          <a:p>
            <a:pPr lvl="1"/>
            <a:endParaRPr lang="fr-FR" sz="1400" dirty="0">
              <a:solidFill>
                <a:srgbClr val="002060"/>
              </a:solidFill>
              <a:latin typeface="Helvetica" panose="020B0604020202020204" pitchFamily="34" charset="0"/>
              <a:ea typeface="Calibri" panose="020F0502020204030204" pitchFamily="34" charset="0"/>
            </a:endParaRPr>
          </a:p>
          <a:p>
            <a:pPr marL="457200" lvl="1" indent="0">
              <a:buNone/>
            </a:pPr>
            <a:r>
              <a:rPr lang="fr-FR" sz="1400" b="1" dirty="0">
                <a:solidFill>
                  <a:srgbClr val="FF0000"/>
                </a:solidFill>
                <a:latin typeface="Helvetica" panose="020B0604020202020204" pitchFamily="34" charset="0"/>
                <a:ea typeface="Calibri" panose="020F0502020204030204" pitchFamily="34" charset="0"/>
              </a:rPr>
              <a:t>Tous nos remerciements aux Capitaines et aux joueurs pour leur bel esprit d’équipe et leur bonne humeur!</a:t>
            </a:r>
          </a:p>
          <a:p>
            <a:pPr marL="457200" lvl="1" indent="0">
              <a:buNone/>
            </a:pPr>
            <a:endParaRPr lang="fr-FR" sz="1400" dirty="0">
              <a:solidFill>
                <a:srgbClr val="002060"/>
              </a:solidFill>
              <a:latin typeface="Helvetica" panose="020B0604020202020204" pitchFamily="34" charset="0"/>
              <a:ea typeface="Calibri" panose="020F0502020204030204" pitchFamily="34" charset="0"/>
            </a:endParaRPr>
          </a:p>
          <a:p>
            <a:pPr marL="457200" lvl="1" indent="0">
              <a:buNone/>
            </a:pPr>
            <a:r>
              <a:rPr lang="fr-FR" sz="1400" b="1" dirty="0">
                <a:solidFill>
                  <a:srgbClr val="FF0000"/>
                </a:solidFill>
                <a:latin typeface="Helvetica" panose="020B0604020202020204" pitchFamily="34" charset="0"/>
                <a:ea typeface="Calibri" panose="020F0502020204030204" pitchFamily="34" charset="0"/>
              </a:rPr>
              <a:t>Edition 2025 : Finale au golf de la Bresse les 8 et 9 octobre 2025</a:t>
            </a:r>
          </a:p>
          <a:p>
            <a:pPr marL="457200" lvl="1" indent="0">
              <a:buNone/>
            </a:pPr>
            <a:endParaRPr lang="fr-FR" sz="1400" dirty="0">
              <a:solidFill>
                <a:srgbClr val="002060"/>
              </a:solidFill>
              <a:latin typeface="Helvetica" panose="020B0604020202020204" pitchFamily="34" charset="0"/>
              <a:ea typeface="Calibri" panose="020F0502020204030204" pitchFamily="34" charset="0"/>
            </a:endParaRPr>
          </a:p>
          <a:p>
            <a:pPr marL="457200" lvl="1" indent="0">
              <a:buNone/>
            </a:pPr>
            <a:endParaRPr lang="fr-FR" sz="1400" dirty="0">
              <a:solidFill>
                <a:srgbClr val="002060"/>
              </a:solidFill>
              <a:latin typeface="Helvetica" panose="020B0604020202020204" pitchFamily="34" charset="0"/>
              <a:ea typeface="Calibri" panose="020F0502020204030204" pitchFamily="34" charset="0"/>
            </a:endParaRPr>
          </a:p>
          <a:p>
            <a:pPr lvl="1"/>
            <a:endParaRPr lang="fr-FR" sz="1400" dirty="0">
              <a:solidFill>
                <a:srgbClr val="002060"/>
              </a:solidFill>
              <a:effectLst/>
              <a:latin typeface="Helvetica" panose="020B0604020202020204" pitchFamily="34" charset="0"/>
              <a:ea typeface="Calibri" panose="020F0502020204030204" pitchFamily="34" charset="0"/>
            </a:endParaRPr>
          </a:p>
          <a:p>
            <a:pPr lvl="1"/>
            <a:endParaRPr lang="fr-FR" sz="1400" dirty="0">
              <a:solidFill>
                <a:srgbClr val="002060"/>
              </a:solidFill>
              <a:effectLst/>
              <a:latin typeface="Helvetica" panose="020B0604020202020204" pitchFamily="34" charset="0"/>
              <a:ea typeface="Calibri" panose="020F0502020204030204" pitchFamily="34" charset="0"/>
            </a:endParaRPr>
          </a:p>
          <a:p>
            <a:endParaRPr lang="fr-FR" sz="2400" dirty="0">
              <a:solidFill>
                <a:srgbClr val="FF0000"/>
              </a:solidFill>
              <a:effectLst/>
              <a:latin typeface="Calibri" panose="020F0502020204030204" pitchFamily="34" charset="0"/>
              <a:ea typeface="Calibri" panose="020F0502020204030204" pitchFamily="34" charset="0"/>
            </a:endParaRPr>
          </a:p>
          <a:p>
            <a:pPr marL="0" indent="0">
              <a:buNone/>
            </a:pPr>
            <a:endParaRPr lang="fr-FR" sz="2200" dirty="0">
              <a:solidFill>
                <a:srgbClr val="002060"/>
              </a:solidFill>
              <a:latin typeface="Arial" panose="020B0604020202020204" pitchFamily="34" charset="0"/>
              <a:cs typeface="Arial" panose="020B0604020202020204" pitchFamily="34" charset="0"/>
            </a:endParaRPr>
          </a:p>
          <a:p>
            <a:pPr marL="0" indent="0">
              <a:buNone/>
            </a:pPr>
            <a:endParaRPr lang="fr-FR" sz="4400" dirty="0"/>
          </a:p>
          <a:p>
            <a:pPr marL="342900" indent="-342900">
              <a:buFontTx/>
              <a:buChar char="-"/>
            </a:pPr>
            <a:endParaRPr lang="fr-FR" sz="4400" dirty="0"/>
          </a:p>
          <a:p>
            <a:pPr marL="342900" indent="-342900">
              <a:buFontTx/>
              <a:buChar char="-"/>
            </a:pPr>
            <a:endParaRPr lang="fr-FR" sz="4400" dirty="0">
              <a:solidFill>
                <a:schemeClr val="tx1"/>
              </a:solidFill>
            </a:endParaRPr>
          </a:p>
          <a:p>
            <a:pPr marL="342900" indent="-342900">
              <a:buFontTx/>
              <a:buChar char="-"/>
            </a:pPr>
            <a:endParaRPr lang="fr-FR" sz="4400" dirty="0">
              <a:solidFill>
                <a:schemeClr val="tx1"/>
              </a:solidFill>
            </a:endParaRPr>
          </a:p>
          <a:p>
            <a:pPr marL="0" indent="0">
              <a:buNone/>
            </a:pPr>
            <a:endParaRPr lang="fr-FR" sz="4200" b="1" dirty="0">
              <a:solidFill>
                <a:srgbClr val="FF0000"/>
              </a:solidFill>
            </a:endParaRPr>
          </a:p>
        </p:txBody>
      </p:sp>
    </p:spTree>
    <p:extLst>
      <p:ext uri="{BB962C8B-B14F-4D97-AF65-F5344CB8AC3E}">
        <p14:creationId xmlns:p14="http://schemas.microsoft.com/office/powerpoint/2010/main" val="6433143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LOGO_FFGOLF_HAUTE_SAVOIE3"/>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85394" y="286124"/>
            <a:ext cx="888313" cy="614627"/>
          </a:xfrm>
          <a:prstGeom prst="rect">
            <a:avLst/>
          </a:prstGeom>
          <a:noFill/>
          <a:ln>
            <a:noFill/>
          </a:ln>
        </p:spPr>
      </p:pic>
      <p:pic>
        <p:nvPicPr>
          <p:cNvPr id="5" name="Image 4" descr="cid:image004.png@01D6C70D.010ED5A0"/>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1285875" y="319778"/>
            <a:ext cx="570221" cy="580973"/>
          </a:xfrm>
          <a:prstGeom prst="rect">
            <a:avLst/>
          </a:prstGeom>
          <a:noFill/>
          <a:ln>
            <a:noFill/>
          </a:ln>
        </p:spPr>
      </p:pic>
      <p:sp>
        <p:nvSpPr>
          <p:cNvPr id="11" name="Espace réservé du numéro de diapositive 10"/>
          <p:cNvSpPr>
            <a:spLocks noGrp="1"/>
          </p:cNvSpPr>
          <p:nvPr>
            <p:ph type="sldNum" sz="quarter" idx="12"/>
          </p:nvPr>
        </p:nvSpPr>
        <p:spPr/>
        <p:txBody>
          <a:bodyPr/>
          <a:lstStyle/>
          <a:p>
            <a:fld id="{C574D874-B000-4671-9D1F-B15BF0C1F361}" type="slidenum">
              <a:rPr lang="fr-FR" smtClean="0"/>
              <a:t>47</a:t>
            </a:fld>
            <a:endParaRPr lang="fr-FR" dirty="0"/>
          </a:p>
        </p:txBody>
      </p:sp>
      <p:pic>
        <p:nvPicPr>
          <p:cNvPr id="14" name="Image 13" descr="Une image contenant texte, Police, typographie&#10;&#10;Description générée automatiquement">
            <a:extLst>
              <a:ext uri="{FF2B5EF4-FFF2-40B4-BE49-F238E27FC236}">
                <a16:creationId xmlns:a16="http://schemas.microsoft.com/office/drawing/2014/main" id="{62339435-371D-88EB-8B9A-43A4006DAF3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68901" y="3545864"/>
            <a:ext cx="2301031" cy="808203"/>
          </a:xfrm>
          <a:prstGeom prst="rect">
            <a:avLst/>
          </a:prstGeom>
        </p:spPr>
      </p:pic>
      <p:pic>
        <p:nvPicPr>
          <p:cNvPr id="2" name="Espace réservé du contenu 6">
            <a:extLst>
              <a:ext uri="{FF2B5EF4-FFF2-40B4-BE49-F238E27FC236}">
                <a16:creationId xmlns:a16="http://schemas.microsoft.com/office/drawing/2014/main" id="{16C298B7-F40A-7EE9-06D8-4CB3C4CFD4C8}"/>
              </a:ext>
            </a:extLst>
          </p:cNvPr>
          <p:cNvPicPr>
            <a:picLocks noGrp="1"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68264" y="0"/>
            <a:ext cx="5233481" cy="3925111"/>
          </a:xfrm>
          <a:prstGeom prst="rect">
            <a:avLst/>
          </a:prstGeom>
        </p:spPr>
      </p:pic>
      <p:pic>
        <p:nvPicPr>
          <p:cNvPr id="3" name="Image 2">
            <a:extLst>
              <a:ext uri="{FF2B5EF4-FFF2-40B4-BE49-F238E27FC236}">
                <a16:creationId xmlns:a16="http://schemas.microsoft.com/office/drawing/2014/main" id="{F173C37F-983D-2D11-62D4-8A93E4ADF06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3932" y="4174981"/>
            <a:ext cx="3631659" cy="2723744"/>
          </a:xfrm>
          <a:prstGeom prst="rect">
            <a:avLst/>
          </a:prstGeom>
        </p:spPr>
      </p:pic>
      <p:pic>
        <p:nvPicPr>
          <p:cNvPr id="6" name="Image 5">
            <a:extLst>
              <a:ext uri="{FF2B5EF4-FFF2-40B4-BE49-F238E27FC236}">
                <a16:creationId xmlns:a16="http://schemas.microsoft.com/office/drawing/2014/main" id="{7DF78CAC-7575-2BC3-8A7E-51DEAAA91AA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74368" y="319778"/>
            <a:ext cx="4065474" cy="3049106"/>
          </a:xfrm>
          <a:prstGeom prst="rect">
            <a:avLst/>
          </a:prstGeom>
        </p:spPr>
      </p:pic>
      <p:pic>
        <p:nvPicPr>
          <p:cNvPr id="7" name="Image 6">
            <a:extLst>
              <a:ext uri="{FF2B5EF4-FFF2-40B4-BE49-F238E27FC236}">
                <a16:creationId xmlns:a16="http://schemas.microsoft.com/office/drawing/2014/main" id="{EAA4D78E-C279-67CE-A403-9BD49C18C1D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88186" y="4174981"/>
            <a:ext cx="3631659" cy="2723744"/>
          </a:xfrm>
          <a:prstGeom prst="rect">
            <a:avLst/>
          </a:prstGeom>
        </p:spPr>
      </p:pic>
      <p:pic>
        <p:nvPicPr>
          <p:cNvPr id="8" name="Image 7">
            <a:extLst>
              <a:ext uri="{FF2B5EF4-FFF2-40B4-BE49-F238E27FC236}">
                <a16:creationId xmlns:a16="http://schemas.microsoft.com/office/drawing/2014/main" id="{871077AC-B1C0-B746-A5EC-FD7765BC5E3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8567343" y="4787823"/>
            <a:ext cx="2412462" cy="1809346"/>
          </a:xfrm>
          <a:prstGeom prst="rect">
            <a:avLst/>
          </a:prstGeom>
        </p:spPr>
      </p:pic>
    </p:spTree>
    <p:extLst>
      <p:ext uri="{BB962C8B-B14F-4D97-AF65-F5344CB8AC3E}">
        <p14:creationId xmlns:p14="http://schemas.microsoft.com/office/powerpoint/2010/main" val="26287263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cid:image004.png@01D6C70D.010ED5A0"/>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136603" y="106647"/>
            <a:ext cx="476250" cy="438150"/>
          </a:xfrm>
          <a:prstGeom prst="rect">
            <a:avLst/>
          </a:prstGeom>
          <a:noFill/>
          <a:ln>
            <a:noFill/>
          </a:ln>
        </p:spPr>
      </p:pic>
      <p:pic>
        <p:nvPicPr>
          <p:cNvPr id="5" name="Image 4" descr="LOGO_FFGOLF_HAUTE_SAVOIE3"/>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163773" y="94354"/>
            <a:ext cx="866775" cy="471805"/>
          </a:xfrm>
          <a:prstGeom prst="rect">
            <a:avLst/>
          </a:prstGeom>
          <a:noFill/>
          <a:ln>
            <a:noFill/>
          </a:ln>
        </p:spPr>
      </p:pic>
      <p:sp>
        <p:nvSpPr>
          <p:cNvPr id="10" name="Espace réservé du numéro de diapositive 9"/>
          <p:cNvSpPr>
            <a:spLocks noGrp="1"/>
          </p:cNvSpPr>
          <p:nvPr>
            <p:ph type="sldNum" sz="quarter" idx="12"/>
          </p:nvPr>
        </p:nvSpPr>
        <p:spPr/>
        <p:txBody>
          <a:bodyPr/>
          <a:lstStyle/>
          <a:p>
            <a:fld id="{34BAB50B-ED19-4DE9-A217-5F57B4D84FCF}" type="slidenum">
              <a:rPr lang="fr-FR" smtClean="0"/>
              <a:t>48</a:t>
            </a:fld>
            <a:endParaRPr lang="fr-FR"/>
          </a:p>
        </p:txBody>
      </p:sp>
      <p:pic>
        <p:nvPicPr>
          <p:cNvPr id="1026" name="Picture 2">
            <a:extLst>
              <a:ext uri="{FF2B5EF4-FFF2-40B4-BE49-F238E27FC236}">
                <a16:creationId xmlns:a16="http://schemas.microsoft.com/office/drawing/2014/main" id="{23D8535E-96FD-D36E-B373-A9B320A3651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56061" y="5297525"/>
            <a:ext cx="929891" cy="1241387"/>
          </a:xfrm>
          <a:prstGeom prst="rect">
            <a:avLst/>
          </a:prstGeom>
          <a:noFill/>
          <a:extLst>
            <a:ext uri="{909E8E84-426E-40DD-AFC4-6F175D3DCCD1}">
              <a14:hiddenFill xmlns:a14="http://schemas.microsoft.com/office/drawing/2010/main">
                <a:solidFill>
                  <a:srgbClr val="FFFFFF"/>
                </a:solidFill>
              </a14:hiddenFill>
            </a:ext>
          </a:extLst>
        </p:spPr>
      </p:pic>
      <p:sp>
        <p:nvSpPr>
          <p:cNvPr id="8" name="Espace réservé du contenu 2">
            <a:extLst>
              <a:ext uri="{FF2B5EF4-FFF2-40B4-BE49-F238E27FC236}">
                <a16:creationId xmlns:a16="http://schemas.microsoft.com/office/drawing/2014/main" id="{061A6C53-D5C4-6453-8211-26616FBDC653}"/>
              </a:ext>
            </a:extLst>
          </p:cNvPr>
          <p:cNvSpPr>
            <a:spLocks noGrp="1"/>
          </p:cNvSpPr>
          <p:nvPr/>
        </p:nvSpPr>
        <p:spPr>
          <a:xfrm>
            <a:off x="365258" y="872194"/>
            <a:ext cx="5385750" cy="481192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2000" b="1" dirty="0">
                <a:solidFill>
                  <a:srgbClr val="FF0000"/>
                </a:solidFill>
                <a:effectLst/>
                <a:latin typeface="Arial" panose="020B0604020202020204" pitchFamily="34" charset="0"/>
                <a:cs typeface="Arial" panose="020B0604020202020204" pitchFamily="34" charset="0"/>
              </a:rPr>
              <a:t>Air pur golf et reblochon : 12</a:t>
            </a:r>
            <a:r>
              <a:rPr lang="fr-FR" sz="2000" b="1" baseline="30000" dirty="0">
                <a:solidFill>
                  <a:srgbClr val="FF0000"/>
                </a:solidFill>
                <a:effectLst/>
                <a:latin typeface="Arial" panose="020B0604020202020204" pitchFamily="34" charset="0"/>
                <a:cs typeface="Arial" panose="020B0604020202020204" pitchFamily="34" charset="0"/>
              </a:rPr>
              <a:t>ème</a:t>
            </a:r>
            <a:r>
              <a:rPr lang="fr-FR" sz="2000" b="1" dirty="0">
                <a:solidFill>
                  <a:srgbClr val="FF0000"/>
                </a:solidFill>
                <a:effectLst/>
                <a:latin typeface="Arial" panose="020B0604020202020204" pitchFamily="34" charset="0"/>
                <a:cs typeface="Arial" panose="020B0604020202020204" pitchFamily="34" charset="0"/>
              </a:rPr>
              <a:t> édition </a:t>
            </a:r>
          </a:p>
          <a:p>
            <a:pPr marL="0" indent="0">
              <a:buNone/>
            </a:pPr>
            <a:r>
              <a:rPr lang="fr-FR" sz="2000" b="1" dirty="0">
                <a:solidFill>
                  <a:srgbClr val="003361"/>
                </a:solidFill>
                <a:effectLst/>
                <a:latin typeface="Arial" panose="020B0604020202020204" pitchFamily="34" charset="0"/>
                <a:cs typeface="Arial" panose="020B0604020202020204" pitchFamily="34" charset="0"/>
              </a:rPr>
              <a:t>convivialité, sportivité et générosité une formule gagnante</a:t>
            </a:r>
          </a:p>
          <a:p>
            <a:r>
              <a:rPr lang="fr-FR" sz="1600" b="0" i="0" dirty="0">
                <a:solidFill>
                  <a:srgbClr val="002060"/>
                </a:solidFill>
                <a:effectLst/>
                <a:latin typeface="Arial" panose="020B0604020202020204" pitchFamily="34" charset="0"/>
                <a:cs typeface="Arial" panose="020B0604020202020204" pitchFamily="34" charset="0"/>
              </a:rPr>
              <a:t>Pour cette compétition organisée par le </a:t>
            </a:r>
            <a:r>
              <a:rPr lang="fr-FR" sz="1600" b="1" i="0" dirty="0">
                <a:solidFill>
                  <a:srgbClr val="002060"/>
                </a:solidFill>
                <a:effectLst/>
                <a:latin typeface="Arial" panose="020B0604020202020204" pitchFamily="34" charset="0"/>
                <a:cs typeface="Arial" panose="020B0604020202020204" pitchFamily="34" charset="0"/>
              </a:rPr>
              <a:t>Comité, Groupama et le golf des Gets</a:t>
            </a:r>
            <a:r>
              <a:rPr lang="fr-FR" sz="1600" b="0" i="0" dirty="0">
                <a:solidFill>
                  <a:srgbClr val="002060"/>
                </a:solidFill>
                <a:effectLst/>
                <a:latin typeface="Arial" panose="020B0604020202020204" pitchFamily="34" charset="0"/>
                <a:cs typeface="Arial" panose="020B0604020202020204" pitchFamily="34" charset="0"/>
              </a:rPr>
              <a:t>, </a:t>
            </a:r>
          </a:p>
          <a:p>
            <a:pPr marL="0" indent="0">
              <a:buNone/>
            </a:pPr>
            <a:r>
              <a:rPr lang="fr-FR" sz="1400" b="1" i="0" dirty="0">
                <a:solidFill>
                  <a:srgbClr val="002060"/>
                </a:solidFill>
                <a:effectLst/>
                <a:latin typeface="Arial" panose="020B0604020202020204" pitchFamily="34" charset="0"/>
                <a:cs typeface="Arial" panose="020B0604020202020204" pitchFamily="34" charset="0"/>
              </a:rPr>
              <a:t>   72 participants </a:t>
            </a:r>
            <a:r>
              <a:rPr lang="fr-FR" sz="1400" b="0" i="0" dirty="0">
                <a:solidFill>
                  <a:srgbClr val="002060"/>
                </a:solidFill>
                <a:effectLst/>
                <a:latin typeface="Arial" panose="020B0604020202020204" pitchFamily="34" charset="0"/>
                <a:cs typeface="Arial" panose="020B0604020202020204" pitchFamily="34" charset="0"/>
              </a:rPr>
              <a:t>étaient au départ pour un scramble à 2</a:t>
            </a:r>
          </a:p>
          <a:p>
            <a:pPr algn="l">
              <a:spcAft>
                <a:spcPts val="750"/>
              </a:spcAft>
            </a:pPr>
            <a:r>
              <a:rPr lang="fr-FR" sz="1400" b="1" i="0" dirty="0">
                <a:solidFill>
                  <a:srgbClr val="002060"/>
                </a:solidFill>
                <a:effectLst/>
                <a:latin typeface="Arial" panose="020B0604020202020204" pitchFamily="34" charset="0"/>
                <a:cs typeface="Arial" panose="020B0604020202020204" pitchFamily="34" charset="0"/>
              </a:rPr>
              <a:t>Concours de précision :</a:t>
            </a:r>
            <a:r>
              <a:rPr lang="fr-FR" sz="1400" b="0" i="0" dirty="0">
                <a:solidFill>
                  <a:srgbClr val="002060"/>
                </a:solidFill>
                <a:effectLst/>
                <a:latin typeface="Arial" panose="020B0604020202020204" pitchFamily="34" charset="0"/>
                <a:cs typeface="Arial" panose="020B0604020202020204" pitchFamily="34" charset="0"/>
              </a:rPr>
              <a:t> </a:t>
            </a:r>
            <a:r>
              <a:rPr lang="fr-FR" sz="1400" b="1" i="0" dirty="0">
                <a:solidFill>
                  <a:srgbClr val="002060"/>
                </a:solidFill>
                <a:effectLst/>
                <a:latin typeface="Arial" panose="020B0604020202020204" pitchFamily="34" charset="0"/>
                <a:cs typeface="Arial" panose="020B0604020202020204" pitchFamily="34" charset="0"/>
              </a:rPr>
              <a:t>Bertrand RICHARD</a:t>
            </a:r>
            <a:r>
              <a:rPr lang="fr-FR" sz="1400" b="0" i="0" dirty="0">
                <a:solidFill>
                  <a:srgbClr val="002060"/>
                </a:solidFill>
                <a:effectLst/>
                <a:latin typeface="Arial" panose="020B0604020202020204" pitchFamily="34" charset="0"/>
                <a:cs typeface="Arial" panose="020B0604020202020204" pitchFamily="34" charset="0"/>
              </a:rPr>
              <a:t> des Gets a réussi à poser sa balle à 40 cm du mat!</a:t>
            </a:r>
          </a:p>
          <a:p>
            <a:pPr algn="l">
              <a:spcAft>
                <a:spcPts val="750"/>
              </a:spcAft>
            </a:pPr>
            <a:r>
              <a:rPr lang="fr-FR" sz="1400" b="1" i="0" dirty="0">
                <a:solidFill>
                  <a:srgbClr val="002060"/>
                </a:solidFill>
                <a:effectLst/>
                <a:latin typeface="Arial" panose="020B0604020202020204" pitchFamily="34" charset="0"/>
                <a:cs typeface="Arial" panose="020B0604020202020204" pitchFamily="34" charset="0"/>
              </a:rPr>
              <a:t>Côté scores</a:t>
            </a:r>
            <a:r>
              <a:rPr lang="fr-FR" sz="1400" dirty="0">
                <a:solidFill>
                  <a:srgbClr val="002060"/>
                </a:solidFill>
                <a:latin typeface="Arial" panose="020B0604020202020204" pitchFamily="34" charset="0"/>
                <a:cs typeface="Arial" panose="020B0604020202020204" pitchFamily="34" charset="0"/>
              </a:rPr>
              <a:t> : </a:t>
            </a:r>
            <a:r>
              <a:rPr lang="fr-FR" sz="1400" b="1" i="0" dirty="0">
                <a:solidFill>
                  <a:srgbClr val="002060"/>
                </a:solidFill>
                <a:effectLst/>
                <a:latin typeface="Arial" panose="020B0604020202020204" pitchFamily="34" charset="0"/>
                <a:cs typeface="Arial" panose="020B0604020202020204" pitchFamily="34" charset="0"/>
              </a:rPr>
              <a:t>les « Cloches d’Air Pur et Reblochon »</a:t>
            </a:r>
            <a:r>
              <a:rPr lang="fr-FR" sz="1400" b="0" i="0" dirty="0">
                <a:solidFill>
                  <a:srgbClr val="002060"/>
                </a:solidFill>
                <a:effectLst/>
                <a:latin typeface="Arial" panose="020B0604020202020204" pitchFamily="34" charset="0"/>
                <a:cs typeface="Arial" panose="020B0604020202020204" pitchFamily="34" charset="0"/>
              </a:rPr>
              <a:t>. Une pour le classement net et une pour le brut, sur lesquelles les noms des vainqueurs sont gravés : </a:t>
            </a:r>
          </a:p>
          <a:p>
            <a:pPr marL="0" indent="0" algn="l">
              <a:spcAft>
                <a:spcPts val="750"/>
              </a:spcAft>
              <a:buNone/>
            </a:pPr>
            <a:r>
              <a:rPr lang="fr-FR" sz="1400" b="1" i="0" dirty="0">
                <a:solidFill>
                  <a:srgbClr val="002060"/>
                </a:solidFill>
                <a:effectLst/>
                <a:latin typeface="Arial" panose="020B0604020202020204" pitchFamily="34" charset="0"/>
                <a:cs typeface="Arial" panose="020B0604020202020204" pitchFamily="34" charset="0"/>
              </a:rPr>
              <a:t>En brut</a:t>
            </a:r>
            <a:r>
              <a:rPr lang="fr-FR" sz="1400" b="0" i="0" dirty="0">
                <a:solidFill>
                  <a:srgbClr val="002060"/>
                </a:solidFill>
                <a:effectLst/>
                <a:latin typeface="Arial" panose="020B0604020202020204" pitchFamily="34" charset="0"/>
                <a:cs typeface="Arial" panose="020B0604020202020204" pitchFamily="34" charset="0"/>
              </a:rPr>
              <a:t>, </a:t>
            </a:r>
            <a:r>
              <a:rPr lang="fr-FR" sz="1400" b="1" i="0" dirty="0">
                <a:solidFill>
                  <a:srgbClr val="002060"/>
                </a:solidFill>
                <a:effectLst/>
                <a:latin typeface="Arial" panose="020B0604020202020204" pitchFamily="34" charset="0"/>
                <a:cs typeface="Arial" panose="020B0604020202020204" pitchFamily="34" charset="0"/>
              </a:rPr>
              <a:t>Jérôme MORETTI</a:t>
            </a:r>
            <a:r>
              <a:rPr lang="fr-FR" sz="1400" b="0" i="0" dirty="0">
                <a:solidFill>
                  <a:srgbClr val="002060"/>
                </a:solidFill>
                <a:effectLst/>
                <a:latin typeface="Arial" panose="020B0604020202020204" pitchFamily="34" charset="0"/>
                <a:cs typeface="Arial" panose="020B0604020202020204" pitchFamily="34" charset="0"/>
              </a:rPr>
              <a:t> et </a:t>
            </a:r>
            <a:r>
              <a:rPr lang="fr-FR" sz="1400" b="1" i="0" dirty="0">
                <a:solidFill>
                  <a:srgbClr val="002060"/>
                </a:solidFill>
                <a:effectLst/>
                <a:latin typeface="Arial" panose="020B0604020202020204" pitchFamily="34" charset="0"/>
                <a:cs typeface="Arial" panose="020B0604020202020204" pitchFamily="34" charset="0"/>
              </a:rPr>
              <a:t>Marcel LEONARDUZZI </a:t>
            </a:r>
            <a:r>
              <a:rPr lang="fr-FR" sz="1400" b="0" i="0" dirty="0">
                <a:solidFill>
                  <a:srgbClr val="002060"/>
                </a:solidFill>
                <a:effectLst/>
                <a:latin typeface="Arial" panose="020B0604020202020204" pitchFamily="34" charset="0"/>
                <a:cs typeface="Arial" panose="020B0604020202020204" pitchFamily="34" charset="0"/>
              </a:rPr>
              <a:t>(</a:t>
            </a:r>
            <a:r>
              <a:rPr lang="fr-FR" sz="1400" b="1" i="0" dirty="0">
                <a:solidFill>
                  <a:srgbClr val="002060"/>
                </a:solidFill>
                <a:effectLst/>
                <a:latin typeface="Arial" panose="020B0604020202020204" pitchFamily="34" charset="0"/>
                <a:cs typeface="Arial" panose="020B0604020202020204" pitchFamily="34" charset="0"/>
              </a:rPr>
              <a:t>-8</a:t>
            </a:r>
            <a:r>
              <a:rPr lang="fr-FR" sz="1400" b="0" i="0" dirty="0">
                <a:solidFill>
                  <a:srgbClr val="002060"/>
                </a:solidFill>
                <a:effectLst/>
                <a:latin typeface="Arial" panose="020B0604020202020204" pitchFamily="34" charset="0"/>
                <a:cs typeface="Arial" panose="020B0604020202020204" pitchFamily="34" charset="0"/>
              </a:rPr>
              <a:t>) </a:t>
            </a:r>
          </a:p>
          <a:p>
            <a:pPr marL="0" indent="0" algn="l">
              <a:spcAft>
                <a:spcPts val="750"/>
              </a:spcAft>
              <a:buNone/>
            </a:pPr>
            <a:r>
              <a:rPr lang="fr-FR" sz="1400" b="0" i="0" dirty="0">
                <a:solidFill>
                  <a:srgbClr val="002060"/>
                </a:solidFill>
                <a:effectLst/>
                <a:latin typeface="Arial" panose="020B0604020202020204" pitchFamily="34" charset="0"/>
                <a:cs typeface="Arial" panose="020B0604020202020204" pitchFamily="34" charset="0"/>
              </a:rPr>
              <a:t>et </a:t>
            </a:r>
            <a:r>
              <a:rPr lang="fr-FR" sz="1400" b="1" i="0" dirty="0">
                <a:solidFill>
                  <a:srgbClr val="002060"/>
                </a:solidFill>
                <a:effectLst/>
                <a:latin typeface="Arial" panose="020B0604020202020204" pitchFamily="34" charset="0"/>
                <a:cs typeface="Arial" panose="020B0604020202020204" pitchFamily="34" charset="0"/>
              </a:rPr>
              <a:t>en Net</a:t>
            </a:r>
            <a:r>
              <a:rPr lang="fr-FR" sz="1400" dirty="0">
                <a:solidFill>
                  <a:srgbClr val="002060"/>
                </a:solidFill>
                <a:latin typeface="Arial" panose="020B0604020202020204" pitchFamily="34" charset="0"/>
                <a:cs typeface="Arial" panose="020B0604020202020204" pitchFamily="34" charset="0"/>
              </a:rPr>
              <a:t>, </a:t>
            </a:r>
            <a:r>
              <a:rPr lang="fr-FR" sz="1400" b="1" i="0" dirty="0">
                <a:solidFill>
                  <a:srgbClr val="002060"/>
                </a:solidFill>
                <a:effectLst/>
                <a:latin typeface="Arial" panose="020B0604020202020204" pitchFamily="34" charset="0"/>
                <a:cs typeface="Arial" panose="020B0604020202020204" pitchFamily="34" charset="0"/>
              </a:rPr>
              <a:t>Jean-Philippe PEYTRIN et François LACROIX</a:t>
            </a:r>
            <a:r>
              <a:rPr lang="fr-FR" sz="1400" b="0" i="0" dirty="0">
                <a:solidFill>
                  <a:srgbClr val="002060"/>
                </a:solidFill>
                <a:effectLst/>
                <a:latin typeface="Arial" panose="020B0604020202020204" pitchFamily="34" charset="0"/>
                <a:cs typeface="Arial" panose="020B0604020202020204" pitchFamily="34" charset="0"/>
              </a:rPr>
              <a:t> </a:t>
            </a:r>
          </a:p>
          <a:p>
            <a:pPr algn="l">
              <a:spcAft>
                <a:spcPts val="750"/>
              </a:spcAft>
            </a:pPr>
            <a:r>
              <a:rPr lang="fr-FR" sz="1800" b="1" i="1" dirty="0">
                <a:solidFill>
                  <a:srgbClr val="FF0000"/>
                </a:solidFill>
                <a:effectLst/>
                <a:latin typeface="Arial" panose="020B0604020202020204" pitchFamily="34" charset="0"/>
                <a:cs typeface="Arial" panose="020B0604020202020204" pitchFamily="34" charset="0"/>
              </a:rPr>
              <a:t>1090 euros reversés à </a:t>
            </a:r>
            <a:r>
              <a:rPr lang="fr-FR" sz="1800" b="1" i="1" dirty="0" err="1">
                <a:solidFill>
                  <a:srgbClr val="FF0000"/>
                </a:solidFill>
                <a:effectLst/>
                <a:latin typeface="Arial" panose="020B0604020202020204" pitchFamily="34" charset="0"/>
                <a:cs typeface="Arial" panose="020B0604020202020204" pitchFamily="34" charset="0"/>
              </a:rPr>
              <a:t>Coeur</a:t>
            </a:r>
            <a:r>
              <a:rPr lang="fr-FR" sz="1800" b="1" i="1" dirty="0">
                <a:solidFill>
                  <a:srgbClr val="FF0000"/>
                </a:solidFill>
                <a:effectLst/>
                <a:latin typeface="Arial" panose="020B0604020202020204" pitchFamily="34" charset="0"/>
                <a:cs typeface="Arial" panose="020B0604020202020204" pitchFamily="34" charset="0"/>
              </a:rPr>
              <a:t> d’Agate grâce à la vente de reblochons.</a:t>
            </a:r>
            <a:endParaRPr lang="fr-FR" sz="1800" b="1" i="0" dirty="0">
              <a:solidFill>
                <a:srgbClr val="FF0000"/>
              </a:solidFill>
              <a:effectLst/>
              <a:latin typeface="Arial" panose="020B0604020202020204" pitchFamily="34" charset="0"/>
              <a:cs typeface="Arial" panose="020B0604020202020204" pitchFamily="34" charset="0"/>
            </a:endParaRPr>
          </a:p>
          <a:p>
            <a:endParaRPr lang="fr-FR" sz="1800" dirty="0">
              <a:latin typeface="Arial" panose="020B0604020202020204" pitchFamily="34" charset="0"/>
              <a:cs typeface="Arial" panose="020B0604020202020204" pitchFamily="34" charset="0"/>
            </a:endParaRPr>
          </a:p>
        </p:txBody>
      </p:sp>
      <p:pic>
        <p:nvPicPr>
          <p:cNvPr id="9" name="Image 8">
            <a:extLst>
              <a:ext uri="{FF2B5EF4-FFF2-40B4-BE49-F238E27FC236}">
                <a16:creationId xmlns:a16="http://schemas.microsoft.com/office/drawing/2014/main" id="{ADD4B5B3-D490-DA13-BBF9-B76690DB1B1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51008" y="-448813"/>
            <a:ext cx="3362213" cy="3877813"/>
          </a:xfrm>
          <a:prstGeom prst="rect">
            <a:avLst/>
          </a:prstGeom>
        </p:spPr>
      </p:pic>
      <p:pic>
        <p:nvPicPr>
          <p:cNvPr id="12" name="Image 11">
            <a:extLst>
              <a:ext uri="{FF2B5EF4-FFF2-40B4-BE49-F238E27FC236}">
                <a16:creationId xmlns:a16="http://schemas.microsoft.com/office/drawing/2014/main" id="{DC937BBA-8542-E914-5C15-554239BE2A0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13221" y="60808"/>
            <a:ext cx="3078779" cy="1065258"/>
          </a:xfrm>
          <a:prstGeom prst="rect">
            <a:avLst/>
          </a:prstGeom>
        </p:spPr>
      </p:pic>
      <p:pic>
        <p:nvPicPr>
          <p:cNvPr id="13" name="Image 12">
            <a:extLst>
              <a:ext uri="{FF2B5EF4-FFF2-40B4-BE49-F238E27FC236}">
                <a16:creationId xmlns:a16="http://schemas.microsoft.com/office/drawing/2014/main" id="{CFDC7600-A38B-8651-2828-3DC97EDADF8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51008" y="3729350"/>
            <a:ext cx="2354606" cy="3141093"/>
          </a:xfrm>
          <a:prstGeom prst="rect">
            <a:avLst/>
          </a:prstGeom>
        </p:spPr>
      </p:pic>
      <p:pic>
        <p:nvPicPr>
          <p:cNvPr id="14" name="Image 13">
            <a:extLst>
              <a:ext uri="{FF2B5EF4-FFF2-40B4-BE49-F238E27FC236}">
                <a16:creationId xmlns:a16="http://schemas.microsoft.com/office/drawing/2014/main" id="{422E10FB-D51A-2CE5-1111-BD65CA1CE40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63217" y="1774578"/>
            <a:ext cx="2928783" cy="3909543"/>
          </a:xfrm>
          <a:prstGeom prst="rect">
            <a:avLst/>
          </a:prstGeom>
        </p:spPr>
      </p:pic>
    </p:spTree>
    <p:extLst>
      <p:ext uri="{BB962C8B-B14F-4D97-AF65-F5344CB8AC3E}">
        <p14:creationId xmlns:p14="http://schemas.microsoft.com/office/powerpoint/2010/main" val="23141428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B32A3-2D17-7B3F-62C0-90C2AB39C50D}"/>
            </a:ext>
          </a:extLst>
        </p:cNvPr>
        <p:cNvGrpSpPr/>
        <p:nvPr/>
      </p:nvGrpSpPr>
      <p:grpSpPr>
        <a:xfrm>
          <a:off x="0" y="0"/>
          <a:ext cx="0" cy="0"/>
          <a:chOff x="0" y="0"/>
          <a:chExt cx="0" cy="0"/>
        </a:xfrm>
      </p:grpSpPr>
      <p:sp>
        <p:nvSpPr>
          <p:cNvPr id="10" name="Espace réservé du numéro de diapositive 9">
            <a:extLst>
              <a:ext uri="{FF2B5EF4-FFF2-40B4-BE49-F238E27FC236}">
                <a16:creationId xmlns:a16="http://schemas.microsoft.com/office/drawing/2014/main" id="{E332752B-F385-7D6E-AFB7-F77A43FA5608}"/>
              </a:ext>
            </a:extLst>
          </p:cNvPr>
          <p:cNvSpPr>
            <a:spLocks noGrp="1"/>
          </p:cNvSpPr>
          <p:nvPr>
            <p:ph type="sldNum" sz="quarter" idx="12"/>
          </p:nvPr>
        </p:nvSpPr>
        <p:spPr/>
        <p:txBody>
          <a:bodyPr/>
          <a:lstStyle/>
          <a:p>
            <a:fld id="{34BAB50B-ED19-4DE9-A217-5F57B4D84FCF}" type="slidenum">
              <a:rPr lang="fr-FR" smtClean="0"/>
              <a:t>49</a:t>
            </a:fld>
            <a:endParaRPr lang="fr-FR"/>
          </a:p>
        </p:txBody>
      </p:sp>
      <p:pic>
        <p:nvPicPr>
          <p:cNvPr id="12" name="Image 11">
            <a:extLst>
              <a:ext uri="{FF2B5EF4-FFF2-40B4-BE49-F238E27FC236}">
                <a16:creationId xmlns:a16="http://schemas.microsoft.com/office/drawing/2014/main" id="{B86054BE-C3EE-583D-996D-14F41FFA19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13221" y="60808"/>
            <a:ext cx="3078779" cy="1065258"/>
          </a:xfrm>
          <a:prstGeom prst="rect">
            <a:avLst/>
          </a:prstGeom>
        </p:spPr>
      </p:pic>
      <p:pic>
        <p:nvPicPr>
          <p:cNvPr id="2" name="Image 1">
            <a:extLst>
              <a:ext uri="{FF2B5EF4-FFF2-40B4-BE49-F238E27FC236}">
                <a16:creationId xmlns:a16="http://schemas.microsoft.com/office/drawing/2014/main" id="{89215DB4-CFFA-8327-2A6E-CF6D82A2C791}"/>
              </a:ext>
            </a:extLst>
          </p:cNvPr>
          <p:cNvPicPr>
            <a:picLocks noChangeAspect="1"/>
          </p:cNvPicPr>
          <p:nvPr/>
        </p:nvPicPr>
        <p:blipFill>
          <a:blip r:embed="rId3"/>
          <a:stretch>
            <a:fillRect/>
          </a:stretch>
        </p:blipFill>
        <p:spPr>
          <a:xfrm>
            <a:off x="448789" y="49185"/>
            <a:ext cx="4837209" cy="6858000"/>
          </a:xfrm>
          <a:prstGeom prst="rect">
            <a:avLst/>
          </a:prstGeom>
        </p:spPr>
      </p:pic>
      <p:sp>
        <p:nvSpPr>
          <p:cNvPr id="3" name="ZoneTexte 9">
            <a:extLst>
              <a:ext uri="{FF2B5EF4-FFF2-40B4-BE49-F238E27FC236}">
                <a16:creationId xmlns:a16="http://schemas.microsoft.com/office/drawing/2014/main" id="{16FB4F0E-4318-4E51-5D17-7092806E6B20}"/>
              </a:ext>
            </a:extLst>
          </p:cNvPr>
          <p:cNvSpPr txBox="1"/>
          <p:nvPr/>
        </p:nvSpPr>
        <p:spPr>
          <a:xfrm>
            <a:off x="5678864" y="894441"/>
            <a:ext cx="5674936" cy="6370975"/>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b="1" dirty="0">
                <a:solidFill>
                  <a:srgbClr val="002060"/>
                </a:solidFill>
              </a:rPr>
              <a:t>Championnat départemental séniors 2025</a:t>
            </a:r>
            <a:endParaRPr lang="fr-FR" dirty="0"/>
          </a:p>
          <a:p>
            <a:r>
              <a:rPr lang="fr-FR" dirty="0">
                <a:solidFill>
                  <a:srgbClr val="002060"/>
                </a:solidFill>
              </a:rPr>
              <a:t>9 étapes- 14 équipes inscrites</a:t>
            </a:r>
          </a:p>
          <a:p>
            <a:endParaRPr lang="fr-FR" dirty="0">
              <a:solidFill>
                <a:srgbClr val="002060"/>
              </a:solidFill>
            </a:endParaRPr>
          </a:p>
          <a:p>
            <a:pPr marL="285750" indent="-285750">
              <a:buFont typeface="Arial" panose="020B0604020202020204" pitchFamily="34" charset="0"/>
              <a:buChar char="•"/>
            </a:pPr>
            <a:r>
              <a:rPr lang="fr-FR" sz="1400" dirty="0">
                <a:solidFill>
                  <a:srgbClr val="002060"/>
                </a:solidFill>
                <a:effectLst/>
                <a:latin typeface="Calibri" panose="020F0502020204030204" pitchFamily="34" charset="0"/>
                <a:ea typeface="Calibri" panose="020F0502020204030204" pitchFamily="34" charset="0"/>
              </a:rPr>
              <a:t>les équipiers ayant 50 ans révolus le jour de l'étape pourront y participer ( précédemment il fallait avoir 50 ans au 1er janvier de l'année concernée)</a:t>
            </a:r>
            <a:br>
              <a:rPr lang="fr-FR" sz="1400" dirty="0">
                <a:solidFill>
                  <a:srgbClr val="002060"/>
                </a:solidFill>
                <a:effectLst/>
                <a:latin typeface="Calibri" panose="020F0502020204030204" pitchFamily="34" charset="0"/>
                <a:ea typeface="Calibri" panose="020F0502020204030204" pitchFamily="34" charset="0"/>
              </a:rPr>
            </a:br>
            <a:endParaRPr lang="fr-FR" sz="1400" dirty="0">
              <a:solidFill>
                <a:srgbClr val="002060"/>
              </a:solidFill>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r>
              <a:rPr lang="fr-FR" sz="1400" dirty="0">
                <a:solidFill>
                  <a:srgbClr val="002060"/>
                </a:solidFill>
                <a:effectLst/>
                <a:latin typeface="Calibri" panose="020F0502020204030204" pitchFamily="34" charset="0"/>
                <a:ea typeface="Calibri" panose="020F0502020204030204" pitchFamily="34" charset="0"/>
              </a:rPr>
              <a:t>la participation à chaque étape est uniformisée à 75 euros par joueur ( accueil café, </a:t>
            </a:r>
            <a:r>
              <a:rPr lang="fr-FR" sz="1400" dirty="0" err="1">
                <a:solidFill>
                  <a:srgbClr val="002060"/>
                </a:solidFill>
                <a:effectLst/>
                <a:latin typeface="Calibri" panose="020F0502020204030204" pitchFamily="34" charset="0"/>
                <a:ea typeface="Calibri" panose="020F0502020204030204" pitchFamily="34" charset="0"/>
              </a:rPr>
              <a:t>greenfee</a:t>
            </a:r>
            <a:r>
              <a:rPr lang="fr-FR" sz="1400" dirty="0">
                <a:solidFill>
                  <a:srgbClr val="002060"/>
                </a:solidFill>
                <a:effectLst/>
                <a:latin typeface="Calibri" panose="020F0502020204030204" pitchFamily="34" charset="0"/>
                <a:ea typeface="Calibri" panose="020F0502020204030204" pitchFamily="34" charset="0"/>
              </a:rPr>
              <a:t>, jeton de practice, déjeuner)</a:t>
            </a:r>
            <a:br>
              <a:rPr lang="fr-FR" sz="1400" dirty="0">
                <a:solidFill>
                  <a:srgbClr val="002060"/>
                </a:solidFill>
                <a:effectLst/>
                <a:latin typeface="Calibri" panose="020F0502020204030204" pitchFamily="34" charset="0"/>
                <a:ea typeface="Calibri" panose="020F0502020204030204" pitchFamily="34" charset="0"/>
              </a:rPr>
            </a:br>
            <a:endParaRPr lang="fr-FR" sz="1400" dirty="0">
              <a:solidFill>
                <a:srgbClr val="002060"/>
              </a:solidFill>
              <a:effectLst/>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r>
              <a:rPr lang="fr-FR" sz="1400" dirty="0">
                <a:solidFill>
                  <a:srgbClr val="002060"/>
                </a:solidFill>
                <a:effectLst/>
                <a:latin typeface="Calibri" panose="020F0502020204030204" pitchFamily="34" charset="0"/>
                <a:ea typeface="Calibri" panose="020F0502020204030204" pitchFamily="34" charset="0"/>
              </a:rPr>
              <a:t>toutes les équipes inscrites au championnat devront honorer leur inscription, en participant à TOUTES les étapes (respect du jeu et des clubs d’accueil), sous peine de se voir disqualifiées (sauf cas de force </a:t>
            </a:r>
            <a:br>
              <a:rPr lang="fr-FR" sz="1400" dirty="0">
                <a:solidFill>
                  <a:srgbClr val="002060"/>
                </a:solidFill>
                <a:effectLst/>
                <a:latin typeface="Calibri" panose="020F0502020204030204" pitchFamily="34" charset="0"/>
                <a:ea typeface="Calibri" panose="020F0502020204030204" pitchFamily="34" charset="0"/>
              </a:rPr>
            </a:br>
            <a:r>
              <a:rPr lang="fr-FR" sz="1400" dirty="0">
                <a:solidFill>
                  <a:srgbClr val="002060"/>
                </a:solidFill>
                <a:effectLst/>
                <a:latin typeface="Calibri" panose="020F0502020204030204" pitchFamily="34" charset="0"/>
                <a:ea typeface="Calibri" panose="020F0502020204030204" pitchFamily="34" charset="0"/>
              </a:rPr>
              <a:t>majeure) pour les étapes suivantes, et pour les clubs inscrits pour organiser une étape, celle-ci pourra être annulée.</a:t>
            </a:r>
          </a:p>
          <a:p>
            <a:pPr marL="285750" indent="-285750">
              <a:buFont typeface="Arial" panose="020B0604020202020204" pitchFamily="34" charset="0"/>
              <a:buChar char="•"/>
            </a:pPr>
            <a:endParaRPr lang="fr-FR" sz="1400" dirty="0">
              <a:solidFill>
                <a:srgbClr val="002060"/>
              </a:solidFill>
              <a:effectLst/>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r>
              <a:rPr lang="fr-FR" sz="1400" dirty="0">
                <a:solidFill>
                  <a:srgbClr val="002060"/>
                </a:solidFill>
                <a:latin typeface="Calibri" panose="020F0502020204030204" pitchFamily="34" charset="0"/>
                <a:ea typeface="Calibri" panose="020F0502020204030204" pitchFamily="34" charset="0"/>
              </a:rPr>
              <a:t>l</a:t>
            </a:r>
            <a:r>
              <a:rPr lang="fr-FR" sz="1400" dirty="0">
                <a:solidFill>
                  <a:srgbClr val="002060"/>
                </a:solidFill>
                <a:effectLst/>
                <a:latin typeface="Calibri" panose="020F0502020204030204" pitchFamily="34" charset="0"/>
                <a:ea typeface="Calibri" panose="020F0502020204030204" pitchFamily="34" charset="0"/>
              </a:rPr>
              <a:t>'étape sur le golf de MORZINE-AVORIAZ (4 joueurs par club) sera disputée uniquement en équipe et attribuera des points « équipe » mais  pas « individuels ».</a:t>
            </a:r>
            <a:br>
              <a:rPr lang="fr-FR" sz="1400" dirty="0">
                <a:solidFill>
                  <a:srgbClr val="002060"/>
                </a:solidFill>
                <a:effectLst/>
                <a:latin typeface="Calibri" panose="020F0502020204030204" pitchFamily="34" charset="0"/>
                <a:ea typeface="Calibri" panose="020F0502020204030204" pitchFamily="34" charset="0"/>
              </a:rPr>
            </a:br>
            <a:endParaRPr lang="fr-FR" sz="1400" dirty="0">
              <a:solidFill>
                <a:srgbClr val="002060"/>
              </a:solidFill>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r>
              <a:rPr lang="fr-FR" sz="1400" dirty="0">
                <a:solidFill>
                  <a:srgbClr val="002060"/>
                </a:solidFill>
                <a:effectLst/>
                <a:latin typeface="Calibri" panose="020F0502020204030204" pitchFamily="34" charset="0"/>
                <a:ea typeface="Calibri" panose="020F0502020204030204" pitchFamily="34" charset="0"/>
              </a:rPr>
              <a:t>pour les clubs organisateurs : Le club organisateur sera tenu de confirmer la tenue, ou l’annulation de l’étape en cas de prévisions météorologiques très défavorables, TROIS JOURS avant cette épreuve, en informant le Comité Départemental par mail, qui informera de cette </a:t>
            </a:r>
            <a:br>
              <a:rPr lang="fr-FR" sz="1400" dirty="0">
                <a:solidFill>
                  <a:srgbClr val="002060"/>
                </a:solidFill>
                <a:effectLst/>
                <a:latin typeface="Calibri" panose="020F0502020204030204" pitchFamily="34" charset="0"/>
                <a:ea typeface="Calibri" panose="020F0502020204030204" pitchFamily="34" charset="0"/>
              </a:rPr>
            </a:br>
            <a:r>
              <a:rPr lang="fr-FR" sz="1400" dirty="0">
                <a:solidFill>
                  <a:srgbClr val="002060"/>
                </a:solidFill>
                <a:effectLst/>
                <a:latin typeface="Calibri" panose="020F0502020204030204" pitchFamily="34" charset="0"/>
                <a:ea typeface="Calibri" panose="020F0502020204030204" pitchFamily="34" charset="0"/>
              </a:rPr>
              <a:t>décision du club, les capitaines des équipes inscrites.</a:t>
            </a:r>
            <a:br>
              <a:rPr lang="fr-FR" sz="1400" dirty="0">
                <a:solidFill>
                  <a:srgbClr val="002060"/>
                </a:solidFill>
                <a:effectLst/>
                <a:latin typeface="Calibri" panose="020F0502020204030204" pitchFamily="34" charset="0"/>
                <a:ea typeface="Calibri" panose="020F0502020204030204" pitchFamily="34" charset="0"/>
              </a:rPr>
            </a:br>
            <a:br>
              <a:rPr lang="fr-FR" sz="1400" dirty="0">
                <a:solidFill>
                  <a:srgbClr val="002060"/>
                </a:solidFill>
                <a:effectLst/>
                <a:latin typeface="Calibri" panose="020F0502020204030204" pitchFamily="34" charset="0"/>
                <a:ea typeface="Calibri" panose="020F0502020204030204" pitchFamily="34" charset="0"/>
              </a:rPr>
            </a:br>
            <a:endParaRPr lang="fr-FR" sz="1400" dirty="0">
              <a:solidFill>
                <a:srgbClr val="002060"/>
              </a:solidFill>
            </a:endParaRPr>
          </a:p>
          <a:p>
            <a:endParaRPr lang="fr-FR" dirty="0"/>
          </a:p>
        </p:txBody>
      </p:sp>
    </p:spTree>
    <p:extLst>
      <p:ext uri="{BB962C8B-B14F-4D97-AF65-F5344CB8AC3E}">
        <p14:creationId xmlns:p14="http://schemas.microsoft.com/office/powerpoint/2010/main" val="35526530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524000" y="3612198"/>
            <a:ext cx="9144000" cy="1655762"/>
          </a:xfrm>
        </p:spPr>
        <p:txBody>
          <a:bodyPr>
            <a:normAutofit/>
          </a:bodyPr>
          <a:lstStyle/>
          <a:p>
            <a:endParaRPr lang="fr-FR" dirty="0">
              <a:solidFill>
                <a:srgbClr val="002060"/>
              </a:solidFill>
              <a:latin typeface="Arial" panose="020B0604020202020204" pitchFamily="34" charset="0"/>
              <a:cs typeface="Arial" panose="020B0604020202020204" pitchFamily="34" charset="0"/>
            </a:endParaRPr>
          </a:p>
          <a:p>
            <a:endParaRPr lang="fr-FR" dirty="0">
              <a:solidFill>
                <a:srgbClr val="002060"/>
              </a:solidFill>
              <a:latin typeface="Arial" panose="020B0604020202020204" pitchFamily="34" charset="0"/>
              <a:cs typeface="Arial" panose="020B0604020202020204" pitchFamily="34" charset="0"/>
            </a:endParaRPr>
          </a:p>
          <a:p>
            <a:endParaRPr lang="fr-FR" dirty="0">
              <a:solidFill>
                <a:srgbClr val="002060"/>
              </a:solidFill>
              <a:latin typeface="Arial" panose="020B0604020202020204" pitchFamily="34" charset="0"/>
              <a:cs typeface="Arial" panose="020B0604020202020204" pitchFamily="34" charset="0"/>
            </a:endParaRPr>
          </a:p>
        </p:txBody>
      </p:sp>
      <p:pic>
        <p:nvPicPr>
          <p:cNvPr id="4" name="Image 3" descr="LOGO_FFGOLF_HAUTE_SAVOIE3"/>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85394" y="286124"/>
            <a:ext cx="888313" cy="614627"/>
          </a:xfrm>
          <a:prstGeom prst="rect">
            <a:avLst/>
          </a:prstGeom>
          <a:noFill/>
          <a:ln>
            <a:noFill/>
          </a:ln>
        </p:spPr>
      </p:pic>
      <p:pic>
        <p:nvPicPr>
          <p:cNvPr id="5" name="Image 4" descr="cid:image004.png@01D6C70D.010ED5A0"/>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1285875" y="319778"/>
            <a:ext cx="570221" cy="580973"/>
          </a:xfrm>
          <a:prstGeom prst="rect">
            <a:avLst/>
          </a:prstGeom>
          <a:noFill/>
          <a:ln>
            <a:noFill/>
          </a:ln>
        </p:spPr>
      </p:pic>
      <p:sp>
        <p:nvSpPr>
          <p:cNvPr id="8" name="Espace réservé du numéro de diapositive 7"/>
          <p:cNvSpPr>
            <a:spLocks noGrp="1"/>
          </p:cNvSpPr>
          <p:nvPr>
            <p:ph type="sldNum" sz="quarter" idx="12"/>
          </p:nvPr>
        </p:nvSpPr>
        <p:spPr/>
        <p:txBody>
          <a:bodyPr/>
          <a:lstStyle/>
          <a:p>
            <a:fld id="{34BAB50B-ED19-4DE9-A217-5F57B4D84FCF}" type="slidenum">
              <a:rPr lang="fr-FR" smtClean="0"/>
              <a:t>5</a:t>
            </a:fld>
            <a:endParaRPr lang="fr-FR"/>
          </a:p>
        </p:txBody>
      </p:sp>
      <p:pic>
        <p:nvPicPr>
          <p:cNvPr id="7" name="Image 6">
            <a:extLst>
              <a:ext uri="{FF2B5EF4-FFF2-40B4-BE49-F238E27FC236}">
                <a16:creationId xmlns:a16="http://schemas.microsoft.com/office/drawing/2014/main" id="{9B06F5D6-0F78-F663-5C48-89B240A9DDE3}"/>
              </a:ext>
            </a:extLst>
          </p:cNvPr>
          <p:cNvPicPr>
            <a:picLocks noChangeAspect="1"/>
          </p:cNvPicPr>
          <p:nvPr/>
        </p:nvPicPr>
        <p:blipFill>
          <a:blip r:embed="rId7"/>
          <a:stretch>
            <a:fillRect/>
          </a:stretch>
        </p:blipFill>
        <p:spPr>
          <a:xfrm>
            <a:off x="2328862" y="85725"/>
            <a:ext cx="7534275" cy="6686550"/>
          </a:xfrm>
          <a:prstGeom prst="rect">
            <a:avLst/>
          </a:prstGeom>
        </p:spPr>
      </p:pic>
    </p:spTree>
    <p:extLst>
      <p:ext uri="{BB962C8B-B14F-4D97-AF65-F5344CB8AC3E}">
        <p14:creationId xmlns:p14="http://schemas.microsoft.com/office/powerpoint/2010/main" val="21955187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cid:image004.png@01D6C70D.010ED5A0"/>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136603" y="106647"/>
            <a:ext cx="476250" cy="438150"/>
          </a:xfrm>
          <a:prstGeom prst="rect">
            <a:avLst/>
          </a:prstGeom>
          <a:noFill/>
          <a:ln>
            <a:noFill/>
          </a:ln>
        </p:spPr>
      </p:pic>
      <p:pic>
        <p:nvPicPr>
          <p:cNvPr id="5" name="Image 4" descr="LOGO_FFGOLF_HAUTE_SAVOIE3"/>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163773" y="94354"/>
            <a:ext cx="866775" cy="471805"/>
          </a:xfrm>
          <a:prstGeom prst="rect">
            <a:avLst/>
          </a:prstGeom>
          <a:noFill/>
          <a:ln>
            <a:noFill/>
          </a:ln>
        </p:spPr>
      </p:pic>
      <p:sp>
        <p:nvSpPr>
          <p:cNvPr id="10" name="Espace réservé du numéro de diapositive 9"/>
          <p:cNvSpPr>
            <a:spLocks noGrp="1"/>
          </p:cNvSpPr>
          <p:nvPr>
            <p:ph type="sldNum" sz="quarter" idx="12"/>
          </p:nvPr>
        </p:nvSpPr>
        <p:spPr/>
        <p:txBody>
          <a:bodyPr/>
          <a:lstStyle/>
          <a:p>
            <a:fld id="{34BAB50B-ED19-4DE9-A217-5F57B4D84FCF}" type="slidenum">
              <a:rPr lang="fr-FR" smtClean="0"/>
              <a:t>50</a:t>
            </a:fld>
            <a:endParaRPr lang="fr-FR"/>
          </a:p>
        </p:txBody>
      </p:sp>
      <p:sp>
        <p:nvSpPr>
          <p:cNvPr id="8" name="Espace réservé du contenu 2">
            <a:extLst>
              <a:ext uri="{FF2B5EF4-FFF2-40B4-BE49-F238E27FC236}">
                <a16:creationId xmlns:a16="http://schemas.microsoft.com/office/drawing/2014/main" id="{9D322882-161C-7173-3804-E58ABF9565E9}"/>
              </a:ext>
            </a:extLst>
          </p:cNvPr>
          <p:cNvSpPr>
            <a:spLocks noGrp="1"/>
          </p:cNvSpPr>
          <p:nvPr>
            <p:ph idx="1"/>
          </p:nvPr>
        </p:nvSpPr>
        <p:spPr>
          <a:xfrm>
            <a:off x="838200" y="1253331"/>
            <a:ext cx="10515600" cy="4351338"/>
          </a:xfrm>
        </p:spPr>
        <p:txBody>
          <a:bodyPr>
            <a:normAutofit/>
          </a:bodyPr>
          <a:lstStyle/>
          <a:p>
            <a:pPr marL="0" indent="0">
              <a:buNone/>
            </a:pPr>
            <a:r>
              <a:rPr lang="fr-FR" b="1" dirty="0">
                <a:solidFill>
                  <a:srgbClr val="FF0000"/>
                </a:solidFill>
                <a:latin typeface="Arial" panose="020B0604020202020204" pitchFamily="34" charset="0"/>
                <a:cs typeface="Arial" panose="020B0604020202020204" pitchFamily="34" charset="0"/>
              </a:rPr>
              <a:t>Journée des Elus Groupama</a:t>
            </a:r>
          </a:p>
          <a:p>
            <a:pPr marL="0" indent="0">
              <a:buNone/>
            </a:pPr>
            <a:endParaRPr lang="fr-FR" sz="2400" b="1" dirty="0">
              <a:solidFill>
                <a:srgbClr val="FF0000"/>
              </a:solidFill>
              <a:latin typeface="Arial" panose="020B0604020202020204" pitchFamily="34" charset="0"/>
              <a:cs typeface="Arial" panose="020B0604020202020204" pitchFamily="34" charset="0"/>
            </a:endParaRPr>
          </a:p>
          <a:p>
            <a:pPr marL="0" indent="0">
              <a:buNone/>
            </a:pPr>
            <a:r>
              <a:rPr lang="fr-FR" sz="2400" b="1" dirty="0">
                <a:solidFill>
                  <a:srgbClr val="002060"/>
                </a:solidFill>
                <a:latin typeface="Arial" panose="020B0604020202020204" pitchFamily="34" charset="0"/>
                <a:cs typeface="Arial" panose="020B0604020202020204" pitchFamily="34" charset="0"/>
              </a:rPr>
              <a:t>Golf d’ESERY Grand Genève</a:t>
            </a:r>
          </a:p>
          <a:p>
            <a:pPr marL="0" indent="0">
              <a:buNone/>
            </a:pPr>
            <a:endParaRPr lang="fr-FR" sz="2400" b="1" dirty="0">
              <a:solidFill>
                <a:srgbClr val="002060"/>
              </a:solidFill>
              <a:latin typeface="Arial" panose="020B0604020202020204" pitchFamily="34" charset="0"/>
              <a:cs typeface="Arial" panose="020B0604020202020204" pitchFamily="34" charset="0"/>
            </a:endParaRPr>
          </a:p>
          <a:p>
            <a:pPr marL="0" indent="0">
              <a:buNone/>
            </a:pPr>
            <a:r>
              <a:rPr lang="fr-FR" sz="2400" b="1" dirty="0">
                <a:solidFill>
                  <a:srgbClr val="002060"/>
                </a:solidFill>
                <a:latin typeface="Arial" panose="020B0604020202020204" pitchFamily="34" charset="0"/>
                <a:cs typeface="Arial" panose="020B0604020202020204" pitchFamily="34" charset="0"/>
              </a:rPr>
              <a:t>Jeudi 26 septembre</a:t>
            </a:r>
          </a:p>
          <a:p>
            <a:pPr marL="0" indent="0">
              <a:buNone/>
            </a:pPr>
            <a:endParaRPr lang="fr-FR" sz="2400" b="1" dirty="0">
              <a:solidFill>
                <a:srgbClr val="002060"/>
              </a:solidFill>
              <a:latin typeface="Arial" panose="020B0604020202020204" pitchFamily="34" charset="0"/>
              <a:cs typeface="Arial" panose="020B0604020202020204" pitchFamily="34" charset="0"/>
            </a:endParaRPr>
          </a:p>
          <a:p>
            <a:pPr marL="0" indent="0">
              <a:buNone/>
            </a:pPr>
            <a:r>
              <a:rPr lang="fr-FR" sz="2400" b="1" dirty="0">
                <a:solidFill>
                  <a:srgbClr val="002060"/>
                </a:solidFill>
                <a:latin typeface="Arial" panose="020B0604020202020204" pitchFamily="34" charset="0"/>
                <a:cs typeface="Arial" panose="020B0604020202020204" pitchFamily="34" charset="0"/>
                <a:sym typeface="Wingdings" panose="05000000000000000000" pitchFamily="2" charset="2"/>
              </a:rPr>
              <a:t> </a:t>
            </a:r>
            <a:r>
              <a:rPr lang="fr-FR" sz="2400" b="1" dirty="0">
                <a:solidFill>
                  <a:srgbClr val="002060"/>
                </a:solidFill>
                <a:latin typeface="Arial" panose="020B0604020202020204" pitchFamily="34" charset="0"/>
                <a:cs typeface="Arial" panose="020B0604020202020204" pitchFamily="34" charset="0"/>
              </a:rPr>
              <a:t>Journée annulée pour cause de météo pluvieuse</a:t>
            </a:r>
          </a:p>
          <a:p>
            <a:pPr marL="0" indent="0">
              <a:buNone/>
            </a:pPr>
            <a:endParaRPr lang="fr-FR" sz="2400" b="1" dirty="0">
              <a:solidFill>
                <a:srgbClr val="002060"/>
              </a:solidFill>
              <a:latin typeface="Arial" panose="020B0604020202020204" pitchFamily="34" charset="0"/>
              <a:cs typeface="Arial" panose="020B0604020202020204" pitchFamily="34" charset="0"/>
              <a:sym typeface="Wingdings" panose="05000000000000000000" pitchFamily="2" charset="2"/>
            </a:endParaRPr>
          </a:p>
          <a:p>
            <a:pPr marL="0" indent="0">
              <a:buNone/>
            </a:pPr>
            <a:endParaRPr lang="fr-FR" sz="2400" b="1" dirty="0">
              <a:solidFill>
                <a:srgbClr val="002060"/>
              </a:solidFill>
              <a:latin typeface="Arial" panose="020B0604020202020204" pitchFamily="34" charset="0"/>
              <a:cs typeface="Arial" panose="020B0604020202020204" pitchFamily="34" charset="0"/>
              <a:sym typeface="Wingdings" panose="05000000000000000000" pitchFamily="2" charset="2"/>
            </a:endParaRPr>
          </a:p>
          <a:p>
            <a:pPr marL="0" indent="0">
              <a:buNone/>
            </a:pPr>
            <a:endParaRPr lang="fr-FR" sz="2400" b="1" dirty="0">
              <a:solidFill>
                <a:srgbClr val="002060"/>
              </a:solidFill>
              <a:latin typeface="Arial" panose="020B0604020202020204" pitchFamily="34" charset="0"/>
              <a:cs typeface="Arial" panose="020B0604020202020204" pitchFamily="34" charset="0"/>
              <a:sym typeface="Wingdings" panose="05000000000000000000" pitchFamily="2" charset="2"/>
            </a:endParaRPr>
          </a:p>
        </p:txBody>
      </p:sp>
      <p:pic>
        <p:nvPicPr>
          <p:cNvPr id="2" name="Image 1" descr="Une image contenant texte, Police, logo, symbole&#10;&#10;Description générée automatiquement">
            <a:extLst>
              <a:ext uri="{FF2B5EF4-FFF2-40B4-BE49-F238E27FC236}">
                <a16:creationId xmlns:a16="http://schemas.microsoft.com/office/drawing/2014/main" id="{7B6E895C-1A4E-B9F1-25F9-022CD45F28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03303" y="0"/>
            <a:ext cx="4488697" cy="1553089"/>
          </a:xfrm>
          <a:prstGeom prst="rect">
            <a:avLst/>
          </a:prstGeom>
        </p:spPr>
      </p:pic>
    </p:spTree>
    <p:extLst>
      <p:ext uri="{BB962C8B-B14F-4D97-AF65-F5344CB8AC3E}">
        <p14:creationId xmlns:p14="http://schemas.microsoft.com/office/powerpoint/2010/main" val="7604955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729550" y="2115663"/>
            <a:ext cx="10515600" cy="4351338"/>
          </a:xfrm>
        </p:spPr>
        <p:txBody>
          <a:bodyPr/>
          <a:lstStyle/>
          <a:p>
            <a:pPr marL="0" indent="0" algn="ctr" eaLnBrk="1" hangingPunct="1">
              <a:buNone/>
            </a:pPr>
            <a:r>
              <a:rPr lang="fr-FR" altLang="fr-FR" sz="2800" b="1" dirty="0">
                <a:solidFill>
                  <a:srgbClr val="FF0000"/>
                </a:solidFill>
              </a:rPr>
              <a:t>Un grand merci à tous les golfs de Haute-Savoie</a:t>
            </a:r>
          </a:p>
          <a:p>
            <a:pPr marL="0" indent="0" algn="ctr" eaLnBrk="1" hangingPunct="1">
              <a:buNone/>
            </a:pPr>
            <a:r>
              <a:rPr lang="fr-FR" altLang="fr-FR" sz="2800" b="1" dirty="0">
                <a:solidFill>
                  <a:srgbClr val="FF0000"/>
                </a:solidFill>
              </a:rPr>
              <a:t> </a:t>
            </a:r>
          </a:p>
          <a:p>
            <a:pPr marL="0" indent="0" algn="ctr" eaLnBrk="1" hangingPunct="1">
              <a:buNone/>
            </a:pPr>
            <a:r>
              <a:rPr lang="fr-FR" altLang="fr-FR" sz="2800" b="1" dirty="0">
                <a:solidFill>
                  <a:srgbClr val="FF0000"/>
                </a:solidFill>
              </a:rPr>
              <a:t>qui nous accueillent</a:t>
            </a:r>
          </a:p>
          <a:p>
            <a:pPr algn="ctr" eaLnBrk="1" hangingPunct="1"/>
            <a:endParaRPr lang="fr-FR" altLang="fr-FR" sz="2800" b="1" dirty="0">
              <a:solidFill>
                <a:srgbClr val="FF0000"/>
              </a:solidFill>
            </a:endParaRPr>
          </a:p>
          <a:p>
            <a:pPr marL="0" indent="0" algn="ctr" eaLnBrk="1" hangingPunct="1">
              <a:buNone/>
            </a:pPr>
            <a:r>
              <a:rPr lang="fr-FR" altLang="fr-FR" sz="2800" b="1" dirty="0">
                <a:solidFill>
                  <a:srgbClr val="FF0000"/>
                </a:solidFill>
              </a:rPr>
              <a:t>pour toutes nos compétitions</a:t>
            </a:r>
          </a:p>
          <a:p>
            <a:endParaRPr lang="fr-FR" dirty="0"/>
          </a:p>
        </p:txBody>
      </p:sp>
      <p:sp>
        <p:nvSpPr>
          <p:cNvPr id="6" name="Espace réservé du numéro de diapositive 5"/>
          <p:cNvSpPr>
            <a:spLocks noGrp="1"/>
          </p:cNvSpPr>
          <p:nvPr>
            <p:ph type="sldNum" sz="quarter" idx="12"/>
          </p:nvPr>
        </p:nvSpPr>
        <p:spPr/>
        <p:txBody>
          <a:bodyPr/>
          <a:lstStyle/>
          <a:p>
            <a:fld id="{9ABA40AF-CFC4-408B-AB54-B951AA351C46}" type="slidenum">
              <a:rPr lang="fr-FR" smtClean="0"/>
              <a:t>51</a:t>
            </a:fld>
            <a:endParaRPr lang="fr-FR"/>
          </a:p>
        </p:txBody>
      </p:sp>
      <p:pic>
        <p:nvPicPr>
          <p:cNvPr id="7" name="Image 6" descr="LOGO_FFGOLF_HAUTE_SAVOIE3"/>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85394" y="286124"/>
            <a:ext cx="888313" cy="614627"/>
          </a:xfrm>
          <a:prstGeom prst="rect">
            <a:avLst/>
          </a:prstGeom>
          <a:noFill/>
          <a:ln>
            <a:noFill/>
          </a:ln>
        </p:spPr>
      </p:pic>
      <p:pic>
        <p:nvPicPr>
          <p:cNvPr id="8" name="Image 7" descr="cid:image004.png@01D6C70D.010ED5A0"/>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1342664" y="362743"/>
            <a:ext cx="486135" cy="538008"/>
          </a:xfrm>
          <a:prstGeom prst="rect">
            <a:avLst/>
          </a:prstGeom>
          <a:noFill/>
          <a:ln>
            <a:noFill/>
          </a:ln>
        </p:spPr>
      </p:pic>
    </p:spTree>
    <p:extLst>
      <p:ext uri="{BB962C8B-B14F-4D97-AF65-F5344CB8AC3E}">
        <p14:creationId xmlns:p14="http://schemas.microsoft.com/office/powerpoint/2010/main" val="3310748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661224" y="1849031"/>
            <a:ext cx="8448691" cy="3432653"/>
          </a:xfrm>
        </p:spPr>
        <p:txBody>
          <a:bodyPr>
            <a:normAutofit/>
          </a:bodyPr>
          <a:lstStyle/>
          <a:p>
            <a:r>
              <a:rPr lang="fr-FR" sz="3600" b="1" dirty="0">
                <a:solidFill>
                  <a:srgbClr val="002060"/>
                </a:solidFill>
                <a:latin typeface="Arial" panose="020B0604020202020204" pitchFamily="34" charset="0"/>
                <a:cs typeface="Arial" panose="020B0604020202020204" pitchFamily="34" charset="0"/>
              </a:rPr>
              <a:t>Objectifs du Comité pour la mandature 2025-2028</a:t>
            </a:r>
            <a:br>
              <a:rPr lang="fr-FR" sz="3600" b="1" dirty="0">
                <a:solidFill>
                  <a:srgbClr val="002060"/>
                </a:solidFill>
                <a:latin typeface="Arial" panose="020B0604020202020204" pitchFamily="34" charset="0"/>
                <a:cs typeface="Arial" panose="020B0604020202020204" pitchFamily="34" charset="0"/>
              </a:rPr>
            </a:br>
            <a:br>
              <a:rPr lang="fr-FR" sz="3600" b="1" dirty="0">
                <a:solidFill>
                  <a:srgbClr val="002060"/>
                </a:solidFill>
                <a:latin typeface="Arial" panose="020B0604020202020204" pitchFamily="34" charset="0"/>
                <a:cs typeface="Arial" panose="020B0604020202020204" pitchFamily="34" charset="0"/>
              </a:rPr>
            </a:br>
            <a:br>
              <a:rPr lang="fr-FR" sz="3600" b="1" dirty="0">
                <a:solidFill>
                  <a:srgbClr val="002060"/>
                </a:solidFill>
                <a:latin typeface="Arial" panose="020B0604020202020204" pitchFamily="34" charset="0"/>
                <a:cs typeface="Arial" panose="020B0604020202020204" pitchFamily="34" charset="0"/>
              </a:rPr>
            </a:br>
            <a:br>
              <a:rPr lang="fr-FR" sz="3600" b="1" dirty="0">
                <a:solidFill>
                  <a:srgbClr val="002060"/>
                </a:solidFill>
                <a:latin typeface="Arial" panose="020B0604020202020204" pitchFamily="34" charset="0"/>
                <a:cs typeface="Arial" panose="020B0604020202020204" pitchFamily="34" charset="0"/>
              </a:rPr>
            </a:br>
            <a:r>
              <a:rPr lang="fr-FR" sz="2400" dirty="0">
                <a:solidFill>
                  <a:srgbClr val="002060"/>
                </a:solidFill>
                <a:latin typeface="Arial" panose="020B0604020202020204" pitchFamily="34" charset="0"/>
                <a:cs typeface="Arial" panose="020B0604020202020204" pitchFamily="34" charset="0"/>
              </a:rPr>
              <a:t>Pascal BARON</a:t>
            </a:r>
          </a:p>
        </p:txBody>
      </p:sp>
      <p:pic>
        <p:nvPicPr>
          <p:cNvPr id="4" name="Image 3" descr="LOGO_FFGOLF_HAUTE_SAVOIE3"/>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85394" y="286124"/>
            <a:ext cx="888313" cy="614627"/>
          </a:xfrm>
          <a:prstGeom prst="rect">
            <a:avLst/>
          </a:prstGeom>
          <a:noFill/>
          <a:ln>
            <a:noFill/>
          </a:ln>
        </p:spPr>
      </p:pic>
      <p:pic>
        <p:nvPicPr>
          <p:cNvPr id="5" name="Image 4" descr="cid:image004.png@01D6C70D.010ED5A0"/>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1285875" y="319778"/>
            <a:ext cx="570221" cy="580973"/>
          </a:xfrm>
          <a:prstGeom prst="rect">
            <a:avLst/>
          </a:prstGeom>
          <a:noFill/>
          <a:ln>
            <a:noFill/>
          </a:ln>
        </p:spPr>
      </p:pic>
      <p:sp>
        <p:nvSpPr>
          <p:cNvPr id="9" name="Espace réservé du numéro de diapositive 8"/>
          <p:cNvSpPr>
            <a:spLocks noGrp="1"/>
          </p:cNvSpPr>
          <p:nvPr>
            <p:ph type="sldNum" sz="quarter" idx="12"/>
          </p:nvPr>
        </p:nvSpPr>
        <p:spPr/>
        <p:txBody>
          <a:bodyPr/>
          <a:lstStyle/>
          <a:p>
            <a:fld id="{C574D874-B000-4671-9D1F-B15BF0C1F361}" type="slidenum">
              <a:rPr lang="fr-FR" smtClean="0"/>
              <a:t>52</a:t>
            </a:fld>
            <a:endParaRPr lang="fr-FR" dirty="0"/>
          </a:p>
        </p:txBody>
      </p:sp>
    </p:spTree>
    <p:extLst>
      <p:ext uri="{BB962C8B-B14F-4D97-AF65-F5344CB8AC3E}">
        <p14:creationId xmlns:p14="http://schemas.microsoft.com/office/powerpoint/2010/main" val="24014068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95EB67-4965-DF03-F7CA-02B1014A8BA2}"/>
            </a:ext>
          </a:extLst>
        </p:cNvPr>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DCEC039D-1933-4A61-3FA2-C16744C26453}"/>
              </a:ext>
            </a:extLst>
          </p:cNvPr>
          <p:cNvSpPr>
            <a:spLocks noGrp="1"/>
          </p:cNvSpPr>
          <p:nvPr>
            <p:ph type="sldNum" sz="quarter" idx="12"/>
          </p:nvPr>
        </p:nvSpPr>
        <p:spPr/>
        <p:txBody>
          <a:bodyPr/>
          <a:lstStyle/>
          <a:p>
            <a:fld id="{9ABA40AF-CFC4-408B-AB54-B951AA351C46}" type="slidenum">
              <a:rPr lang="fr-FR" smtClean="0"/>
              <a:t>53</a:t>
            </a:fld>
            <a:endParaRPr lang="fr-FR"/>
          </a:p>
        </p:txBody>
      </p:sp>
      <p:pic>
        <p:nvPicPr>
          <p:cNvPr id="7" name="Image 6" descr="LOGO_FFGOLF_HAUTE_SAVOIE3">
            <a:extLst>
              <a:ext uri="{FF2B5EF4-FFF2-40B4-BE49-F238E27FC236}">
                <a16:creationId xmlns:a16="http://schemas.microsoft.com/office/drawing/2014/main" id="{094D5A27-744D-6BAE-A20C-8EC2ED0C55DB}"/>
              </a:ext>
            </a:extLst>
          </p:cNvPr>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85394" y="286124"/>
            <a:ext cx="888313" cy="614627"/>
          </a:xfrm>
          <a:prstGeom prst="rect">
            <a:avLst/>
          </a:prstGeom>
          <a:noFill/>
          <a:ln>
            <a:noFill/>
          </a:ln>
        </p:spPr>
      </p:pic>
      <p:pic>
        <p:nvPicPr>
          <p:cNvPr id="8" name="Image 7" descr="cid:image004.png@01D6C70D.010ED5A0">
            <a:extLst>
              <a:ext uri="{FF2B5EF4-FFF2-40B4-BE49-F238E27FC236}">
                <a16:creationId xmlns:a16="http://schemas.microsoft.com/office/drawing/2014/main" id="{79D85301-D8CA-1A56-6326-9BE6AD5EEEAA}"/>
              </a:ext>
            </a:extLst>
          </p:cNvPr>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1342664" y="362743"/>
            <a:ext cx="486135" cy="538008"/>
          </a:xfrm>
          <a:prstGeom prst="rect">
            <a:avLst/>
          </a:prstGeom>
          <a:noFill/>
          <a:ln>
            <a:noFill/>
          </a:ln>
        </p:spPr>
      </p:pic>
      <p:sp>
        <p:nvSpPr>
          <p:cNvPr id="4" name="Espace réservé du contenu 2">
            <a:extLst>
              <a:ext uri="{FF2B5EF4-FFF2-40B4-BE49-F238E27FC236}">
                <a16:creationId xmlns:a16="http://schemas.microsoft.com/office/drawing/2014/main" id="{D8658A79-4198-5152-B648-CEB1F7381AF7}"/>
              </a:ext>
            </a:extLst>
          </p:cNvPr>
          <p:cNvSpPr txBox="1">
            <a:spLocks/>
          </p:cNvSpPr>
          <p:nvPr/>
        </p:nvSpPr>
        <p:spPr>
          <a:xfrm>
            <a:off x="838199" y="1825625"/>
            <a:ext cx="11009243" cy="4351338"/>
          </a:xfrm>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l">
              <a:lnSpc>
                <a:spcPct val="120000"/>
              </a:lnSpc>
              <a:buNone/>
            </a:pPr>
            <a:r>
              <a:rPr lang="fr-FR" sz="2800" b="1" dirty="0">
                <a:solidFill>
                  <a:srgbClr val="0070C0"/>
                </a:solidFill>
                <a:latin typeface="Arial" panose="020B0604020202020204" pitchFamily="34" charset="0"/>
                <a:cs typeface="Arial" panose="020B0604020202020204" pitchFamily="34" charset="0"/>
              </a:rPr>
              <a:t>Pascal BARON </a:t>
            </a:r>
            <a:r>
              <a:rPr lang="fr-FR" sz="2800" b="1" dirty="0">
                <a:solidFill>
                  <a:srgbClr val="002060"/>
                </a:solidFill>
                <a:latin typeface="Arial" panose="020B0604020202020204" pitchFamily="34" charset="0"/>
                <a:cs typeface="Arial" panose="020B0604020202020204" pitchFamily="34" charset="0"/>
              </a:rPr>
              <a:t>Salomon Golf Club - Président</a:t>
            </a:r>
          </a:p>
          <a:p>
            <a:pPr marL="0" indent="0" algn="l">
              <a:lnSpc>
                <a:spcPct val="120000"/>
              </a:lnSpc>
              <a:buNone/>
            </a:pPr>
            <a:r>
              <a:rPr lang="fr-FR" sz="2800" b="1" dirty="0">
                <a:solidFill>
                  <a:srgbClr val="0070C0"/>
                </a:solidFill>
                <a:latin typeface="Arial" panose="020B0604020202020204" pitchFamily="34" charset="0"/>
                <a:cs typeface="Arial" panose="020B0604020202020204" pitchFamily="34" charset="0"/>
              </a:rPr>
              <a:t>Alain AUPECLE </a:t>
            </a:r>
            <a:r>
              <a:rPr lang="fr-FR" sz="2800" b="1" dirty="0">
                <a:solidFill>
                  <a:srgbClr val="002060"/>
                </a:solidFill>
                <a:latin typeface="Arial" panose="020B0604020202020204" pitchFamily="34" charset="0"/>
                <a:cs typeface="Arial" panose="020B0604020202020204" pitchFamily="34" charset="0"/>
              </a:rPr>
              <a:t>Golf de Bossey – Transition écologique</a:t>
            </a:r>
          </a:p>
          <a:p>
            <a:pPr marL="0" indent="0" algn="l">
              <a:lnSpc>
                <a:spcPct val="120000"/>
              </a:lnSpc>
              <a:buNone/>
            </a:pPr>
            <a:r>
              <a:rPr lang="fr-FR" sz="2800" b="1" dirty="0">
                <a:solidFill>
                  <a:srgbClr val="0070C0"/>
                </a:solidFill>
                <a:latin typeface="Arial" panose="020B0604020202020204" pitchFamily="34" charset="0"/>
                <a:cs typeface="Arial" panose="020B0604020202020204" pitchFamily="34" charset="0"/>
              </a:rPr>
              <a:t>Vital BAUD </a:t>
            </a:r>
            <a:r>
              <a:rPr lang="fr-FR" sz="2800" b="1" dirty="0">
                <a:solidFill>
                  <a:srgbClr val="002060"/>
                </a:solidFill>
                <a:latin typeface="Arial" panose="020B0604020202020204" pitchFamily="34" charset="0"/>
                <a:cs typeface="Arial" panose="020B0604020202020204" pitchFamily="34" charset="0"/>
              </a:rPr>
              <a:t>Golf des Gets – Championnat Sénior et MP</a:t>
            </a:r>
          </a:p>
          <a:p>
            <a:pPr marL="0" indent="0" algn="l">
              <a:lnSpc>
                <a:spcPct val="150000"/>
              </a:lnSpc>
              <a:buNone/>
            </a:pPr>
            <a:r>
              <a:rPr lang="fr-FR" sz="2800" b="1" dirty="0">
                <a:solidFill>
                  <a:srgbClr val="0070C0"/>
                </a:solidFill>
                <a:latin typeface="Arial" panose="020B0604020202020204" pitchFamily="34" charset="0"/>
                <a:cs typeface="Arial" panose="020B0604020202020204" pitchFamily="34" charset="0"/>
              </a:rPr>
              <a:t>Odile BRACHET </a:t>
            </a:r>
            <a:r>
              <a:rPr lang="fr-FR" sz="2800" b="1" i="0" u="none" strike="noStrike" baseline="0" dirty="0">
                <a:solidFill>
                  <a:srgbClr val="003361"/>
                </a:solidFill>
                <a:latin typeface="Arial" panose="020B0604020202020204" pitchFamily="34" charset="0"/>
                <a:cs typeface="Arial" panose="020B0604020202020204" pitchFamily="34" charset="0"/>
              </a:rPr>
              <a:t>Golf des Alpes – Trésorière adjoint</a:t>
            </a:r>
            <a:br>
              <a:rPr lang="fr-FR" sz="2800" b="1" i="0" u="none" strike="noStrike" baseline="0" dirty="0">
                <a:solidFill>
                  <a:srgbClr val="003361"/>
                </a:solidFill>
                <a:latin typeface="Arial" panose="020B0604020202020204" pitchFamily="34" charset="0"/>
                <a:cs typeface="Arial" panose="020B0604020202020204" pitchFamily="34" charset="0"/>
              </a:rPr>
            </a:br>
            <a:r>
              <a:rPr lang="fr-FR" sz="2800" b="1" dirty="0">
                <a:solidFill>
                  <a:srgbClr val="0070C0"/>
                </a:solidFill>
                <a:latin typeface="Arial" panose="020B0604020202020204" pitchFamily="34" charset="0"/>
                <a:cs typeface="Arial" panose="020B0604020202020204" pitchFamily="34" charset="0"/>
              </a:rPr>
              <a:t>Emmanuelle COULON </a:t>
            </a:r>
            <a:r>
              <a:rPr lang="fr-FR" sz="2800" b="1" dirty="0">
                <a:solidFill>
                  <a:srgbClr val="003361"/>
                </a:solidFill>
                <a:latin typeface="Arial" panose="020B0604020202020204" pitchFamily="34" charset="0"/>
                <a:cs typeface="Arial" panose="020B0604020202020204" pitchFamily="34" charset="0"/>
              </a:rPr>
              <a:t>Golf de Chamonix – Commission Féminine</a:t>
            </a:r>
          </a:p>
          <a:p>
            <a:pPr marL="0" indent="0" algn="l">
              <a:lnSpc>
                <a:spcPct val="120000"/>
              </a:lnSpc>
              <a:buNone/>
            </a:pPr>
            <a:r>
              <a:rPr lang="fr-FR" sz="2800" b="1" dirty="0">
                <a:solidFill>
                  <a:srgbClr val="0070C0"/>
                </a:solidFill>
                <a:latin typeface="Arial" panose="020B0604020202020204" pitchFamily="34" charset="0"/>
                <a:cs typeface="Arial" panose="020B0604020202020204" pitchFamily="34" charset="0"/>
              </a:rPr>
              <a:t>Thierry COULON </a:t>
            </a:r>
            <a:r>
              <a:rPr lang="fr-FR" sz="2800" b="1" dirty="0">
                <a:solidFill>
                  <a:srgbClr val="003361"/>
                </a:solidFill>
                <a:latin typeface="Arial" panose="020B0604020202020204" pitchFamily="34" charset="0"/>
                <a:cs typeface="Arial" panose="020B0604020202020204" pitchFamily="34" charset="0"/>
              </a:rPr>
              <a:t>Golf de Flaine les </a:t>
            </a:r>
            <a:r>
              <a:rPr lang="fr-FR" sz="2800" b="1" dirty="0" err="1">
                <a:solidFill>
                  <a:srgbClr val="003361"/>
                </a:solidFill>
                <a:latin typeface="Arial" panose="020B0604020202020204" pitchFamily="34" charset="0"/>
                <a:cs typeface="Arial" panose="020B0604020202020204" pitchFamily="34" charset="0"/>
              </a:rPr>
              <a:t>Carroz</a:t>
            </a:r>
            <a:r>
              <a:rPr lang="fr-FR" sz="2800" b="1" dirty="0">
                <a:solidFill>
                  <a:srgbClr val="003361"/>
                </a:solidFill>
                <a:latin typeface="Arial" panose="020B0604020202020204" pitchFamily="34" charset="0"/>
                <a:cs typeface="Arial" panose="020B0604020202020204" pitchFamily="34" charset="0"/>
              </a:rPr>
              <a:t> – Vice-Président</a:t>
            </a:r>
          </a:p>
          <a:p>
            <a:pPr marL="0" indent="0" algn="l">
              <a:lnSpc>
                <a:spcPct val="120000"/>
              </a:lnSpc>
              <a:buNone/>
            </a:pPr>
            <a:r>
              <a:rPr lang="fr-FR" sz="2800" b="1" dirty="0">
                <a:solidFill>
                  <a:srgbClr val="0070C0"/>
                </a:solidFill>
                <a:latin typeface="Arial" panose="020B0604020202020204" pitchFamily="34" charset="0"/>
                <a:cs typeface="Arial" panose="020B0604020202020204" pitchFamily="34" charset="0"/>
              </a:rPr>
              <a:t>Catherine DUMAS </a:t>
            </a:r>
            <a:r>
              <a:rPr lang="fr-FR" sz="2800" b="1" i="0" u="none" strike="noStrike" baseline="0" dirty="0">
                <a:solidFill>
                  <a:srgbClr val="003361"/>
                </a:solidFill>
                <a:latin typeface="Arial" panose="020B0604020202020204" pitchFamily="34" charset="0"/>
                <a:cs typeface="Arial" panose="020B0604020202020204" pitchFamily="34" charset="0"/>
              </a:rPr>
              <a:t>Golf des Gets – Vice-Présidente</a:t>
            </a:r>
          </a:p>
          <a:p>
            <a:pPr marL="0" indent="0" algn="l">
              <a:lnSpc>
                <a:spcPct val="120000"/>
              </a:lnSpc>
              <a:buNone/>
            </a:pPr>
            <a:r>
              <a:rPr lang="fr-FR" sz="2800" b="1" dirty="0">
                <a:solidFill>
                  <a:srgbClr val="003361"/>
                </a:solidFill>
                <a:latin typeface="Arial" panose="020B0604020202020204" pitchFamily="34" charset="0"/>
                <a:cs typeface="Arial" panose="020B0604020202020204" pitchFamily="34" charset="0"/>
              </a:rPr>
              <a:t>Championnat Sénior et MP - Communication</a:t>
            </a:r>
            <a:endParaRPr lang="fr-FR" sz="2800" dirty="0">
              <a:solidFill>
                <a:srgbClr val="002060"/>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endParaRPr lang="fr-FR" sz="2000" dirty="0">
              <a:solidFill>
                <a:srgbClr val="002060"/>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endParaRPr lang="fr-FR" sz="2000" dirty="0">
              <a:solidFill>
                <a:srgbClr val="002060"/>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endParaRPr lang="fr-FR" sz="2000" dirty="0">
              <a:solidFill>
                <a:srgbClr val="002060"/>
              </a:solidFill>
              <a:latin typeface="Arial" panose="020B0604020202020204" pitchFamily="34" charset="0"/>
              <a:cs typeface="Arial" panose="020B0604020202020204" pitchFamily="34" charset="0"/>
            </a:endParaRPr>
          </a:p>
          <a:p>
            <a:pPr algn="l"/>
            <a:endParaRPr lang="fr-FR" sz="2000" dirty="0">
              <a:solidFill>
                <a:srgbClr val="002060"/>
              </a:solidFill>
              <a:latin typeface="Arial" panose="020B0604020202020204" pitchFamily="34" charset="0"/>
              <a:cs typeface="Arial" panose="020B0604020202020204" pitchFamily="34" charset="0"/>
            </a:endParaRPr>
          </a:p>
          <a:p>
            <a:pPr algn="l"/>
            <a:endParaRPr lang="fr-FR" dirty="0"/>
          </a:p>
        </p:txBody>
      </p:sp>
      <p:sp>
        <p:nvSpPr>
          <p:cNvPr id="5" name="Titre 1">
            <a:extLst>
              <a:ext uri="{FF2B5EF4-FFF2-40B4-BE49-F238E27FC236}">
                <a16:creationId xmlns:a16="http://schemas.microsoft.com/office/drawing/2014/main" id="{92C9A9A8-CBEB-CA03-CDC4-9038B547BD22}"/>
              </a:ext>
            </a:extLst>
          </p:cNvPr>
          <p:cNvSpPr>
            <a:spLocks noGrp="1"/>
          </p:cNvSpPr>
          <p:nvPr>
            <p:ph type="title"/>
          </p:nvPr>
        </p:nvSpPr>
        <p:spPr>
          <a:xfrm>
            <a:off x="838199" y="631747"/>
            <a:ext cx="10515600" cy="1325563"/>
          </a:xfrm>
        </p:spPr>
        <p:txBody>
          <a:bodyPr>
            <a:normAutofit/>
          </a:bodyPr>
          <a:lstStyle/>
          <a:p>
            <a:pPr lvl="0"/>
            <a:r>
              <a:rPr lang="fr-FR" sz="2400" b="1" dirty="0">
                <a:solidFill>
                  <a:srgbClr val="FF0000"/>
                </a:solidFill>
                <a:latin typeface="Arial" panose="020B0604020202020204" pitchFamily="34" charset="0"/>
                <a:cs typeface="Arial" panose="020B0604020202020204" pitchFamily="34" charset="0"/>
              </a:rPr>
              <a:t>Composition du Comité Départemental de Haute Savoie</a:t>
            </a:r>
          </a:p>
        </p:txBody>
      </p:sp>
    </p:spTree>
    <p:extLst>
      <p:ext uri="{BB962C8B-B14F-4D97-AF65-F5344CB8AC3E}">
        <p14:creationId xmlns:p14="http://schemas.microsoft.com/office/powerpoint/2010/main" val="14536272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D4FA6C-9537-280C-52F6-FB6154FCA24B}"/>
            </a:ext>
          </a:extLst>
        </p:cNvPr>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2FE49821-6560-2291-9A1C-57D03C76AD9E}"/>
              </a:ext>
            </a:extLst>
          </p:cNvPr>
          <p:cNvSpPr>
            <a:spLocks noGrp="1"/>
          </p:cNvSpPr>
          <p:nvPr>
            <p:ph type="sldNum" sz="quarter" idx="12"/>
          </p:nvPr>
        </p:nvSpPr>
        <p:spPr/>
        <p:txBody>
          <a:bodyPr/>
          <a:lstStyle/>
          <a:p>
            <a:fld id="{9ABA40AF-CFC4-408B-AB54-B951AA351C46}" type="slidenum">
              <a:rPr lang="fr-FR" smtClean="0"/>
              <a:t>54</a:t>
            </a:fld>
            <a:endParaRPr lang="fr-FR"/>
          </a:p>
        </p:txBody>
      </p:sp>
      <p:pic>
        <p:nvPicPr>
          <p:cNvPr id="7" name="Image 6" descr="LOGO_FFGOLF_HAUTE_SAVOIE3">
            <a:extLst>
              <a:ext uri="{FF2B5EF4-FFF2-40B4-BE49-F238E27FC236}">
                <a16:creationId xmlns:a16="http://schemas.microsoft.com/office/drawing/2014/main" id="{2CA07492-E01C-953A-188B-674A255C120C}"/>
              </a:ext>
            </a:extLst>
          </p:cNvPr>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85394" y="286124"/>
            <a:ext cx="888313" cy="614627"/>
          </a:xfrm>
          <a:prstGeom prst="rect">
            <a:avLst/>
          </a:prstGeom>
          <a:noFill/>
          <a:ln>
            <a:noFill/>
          </a:ln>
        </p:spPr>
      </p:pic>
      <p:pic>
        <p:nvPicPr>
          <p:cNvPr id="8" name="Image 7" descr="cid:image004.png@01D6C70D.010ED5A0">
            <a:extLst>
              <a:ext uri="{FF2B5EF4-FFF2-40B4-BE49-F238E27FC236}">
                <a16:creationId xmlns:a16="http://schemas.microsoft.com/office/drawing/2014/main" id="{978F33E1-84AA-D3D8-893A-CBD18684F310}"/>
              </a:ext>
            </a:extLst>
          </p:cNvPr>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1342664" y="362743"/>
            <a:ext cx="486135" cy="538008"/>
          </a:xfrm>
          <a:prstGeom prst="rect">
            <a:avLst/>
          </a:prstGeom>
          <a:noFill/>
          <a:ln>
            <a:noFill/>
          </a:ln>
        </p:spPr>
      </p:pic>
      <p:sp>
        <p:nvSpPr>
          <p:cNvPr id="4" name="Espace réservé du contenu 2">
            <a:extLst>
              <a:ext uri="{FF2B5EF4-FFF2-40B4-BE49-F238E27FC236}">
                <a16:creationId xmlns:a16="http://schemas.microsoft.com/office/drawing/2014/main" id="{D39F67A4-5F9F-1147-E9B8-46079023F38D}"/>
              </a:ext>
            </a:extLst>
          </p:cNvPr>
          <p:cNvSpPr txBox="1">
            <a:spLocks/>
          </p:cNvSpPr>
          <p:nvPr/>
        </p:nvSpPr>
        <p:spPr>
          <a:xfrm>
            <a:off x="838199" y="1825625"/>
            <a:ext cx="11009243"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l">
              <a:buNone/>
            </a:pPr>
            <a:r>
              <a:rPr lang="fr-FR" sz="2800" b="1" dirty="0">
                <a:solidFill>
                  <a:srgbClr val="0070C0"/>
                </a:solidFill>
                <a:latin typeface="Arial" panose="020B0604020202020204" pitchFamily="34" charset="0"/>
                <a:cs typeface="Arial" panose="020B0604020202020204" pitchFamily="34" charset="0"/>
              </a:rPr>
              <a:t>Sandrine PONDEVAUX</a:t>
            </a:r>
            <a:r>
              <a:rPr lang="fr-FR" sz="2800" b="1" dirty="0">
                <a:solidFill>
                  <a:srgbClr val="002060"/>
                </a:solidFill>
                <a:latin typeface="Arial" panose="020B0604020202020204" pitchFamily="34" charset="0"/>
                <a:cs typeface="Arial" panose="020B0604020202020204" pitchFamily="34" charset="0"/>
              </a:rPr>
              <a:t> Golf du Rocher Blanc - Secrétaire</a:t>
            </a:r>
          </a:p>
          <a:p>
            <a:pPr marL="0" indent="0" algn="l">
              <a:buNone/>
            </a:pPr>
            <a:r>
              <a:rPr lang="fr-FR" sz="2800" b="1" dirty="0">
                <a:solidFill>
                  <a:srgbClr val="0070C0"/>
                </a:solidFill>
                <a:latin typeface="Arial" panose="020B0604020202020204" pitchFamily="34" charset="0"/>
                <a:cs typeface="Arial" panose="020B0604020202020204" pitchFamily="34" charset="0"/>
              </a:rPr>
              <a:t>Guy PORTAZ</a:t>
            </a:r>
            <a:r>
              <a:rPr lang="fr-FR" sz="2800" b="1" i="0" u="none" strike="noStrike" baseline="0" dirty="0">
                <a:solidFill>
                  <a:srgbClr val="003361"/>
                </a:solidFill>
                <a:latin typeface="Arial" panose="020B0604020202020204" pitchFamily="34" charset="0"/>
                <a:cs typeface="Arial" panose="020B0604020202020204" pitchFamily="34" charset="0"/>
              </a:rPr>
              <a:t> Golf des Alpes – Commission </a:t>
            </a:r>
            <a:r>
              <a:rPr lang="fr-FR" sz="2800" b="1" dirty="0">
                <a:solidFill>
                  <a:srgbClr val="003361"/>
                </a:solidFill>
                <a:latin typeface="Arial" panose="020B0604020202020204" pitchFamily="34" charset="0"/>
                <a:cs typeface="Arial" panose="020B0604020202020204" pitchFamily="34" charset="0"/>
              </a:rPr>
              <a:t>J</a:t>
            </a:r>
            <a:r>
              <a:rPr lang="fr-FR" sz="2800" b="1" i="0" u="none" strike="noStrike" baseline="0" dirty="0">
                <a:solidFill>
                  <a:srgbClr val="003361"/>
                </a:solidFill>
                <a:latin typeface="Arial" panose="020B0604020202020204" pitchFamily="34" charset="0"/>
                <a:cs typeface="Arial" panose="020B0604020202020204" pitchFamily="34" charset="0"/>
              </a:rPr>
              <a:t>eunes</a:t>
            </a:r>
          </a:p>
          <a:p>
            <a:pPr marL="0" indent="0" algn="l">
              <a:buNone/>
            </a:pPr>
            <a:r>
              <a:rPr lang="fr-FR" sz="2800" b="1" dirty="0">
                <a:solidFill>
                  <a:srgbClr val="0070C0"/>
                </a:solidFill>
                <a:latin typeface="Arial" panose="020B0604020202020204" pitchFamily="34" charset="0"/>
                <a:cs typeface="Arial" panose="020B0604020202020204" pitchFamily="34" charset="0"/>
              </a:rPr>
              <a:t>Daniel RICHARD </a:t>
            </a:r>
            <a:r>
              <a:rPr lang="fr-FR" sz="2800" b="1" dirty="0">
                <a:solidFill>
                  <a:srgbClr val="003361"/>
                </a:solidFill>
                <a:latin typeface="Arial" panose="020B0604020202020204" pitchFamily="34" charset="0"/>
                <a:cs typeface="Arial" panose="020B0604020202020204" pitchFamily="34" charset="0"/>
              </a:rPr>
              <a:t>Golf d’Esery – Golf scolaire</a:t>
            </a:r>
          </a:p>
          <a:p>
            <a:pPr marL="0" indent="0" algn="l">
              <a:buNone/>
            </a:pPr>
            <a:r>
              <a:rPr lang="fr-FR" sz="2800" b="1" dirty="0">
                <a:solidFill>
                  <a:srgbClr val="0070C0"/>
                </a:solidFill>
                <a:latin typeface="Arial" panose="020B0604020202020204" pitchFamily="34" charset="0"/>
                <a:cs typeface="Arial" panose="020B0604020202020204" pitchFamily="34" charset="0"/>
              </a:rPr>
              <a:t>Francoise RICHARD </a:t>
            </a:r>
            <a:r>
              <a:rPr lang="fr-FR" sz="2800" b="1" dirty="0">
                <a:solidFill>
                  <a:srgbClr val="003361"/>
                </a:solidFill>
                <a:latin typeface="Arial" panose="020B0604020202020204" pitchFamily="34" charset="0"/>
                <a:cs typeface="Arial" panose="020B0604020202020204" pitchFamily="34" charset="0"/>
              </a:rPr>
              <a:t>Golf de Montrottier – Championnat Sénior</a:t>
            </a:r>
          </a:p>
          <a:p>
            <a:pPr marL="0" indent="0" algn="l">
              <a:buNone/>
            </a:pPr>
            <a:r>
              <a:rPr lang="fr-FR" sz="2800" b="1" dirty="0">
                <a:solidFill>
                  <a:srgbClr val="0070C0"/>
                </a:solidFill>
                <a:latin typeface="Arial" panose="020B0604020202020204" pitchFamily="34" charset="0"/>
                <a:cs typeface="Arial" panose="020B0604020202020204" pitchFamily="34" charset="0"/>
              </a:rPr>
              <a:t>Marcel RINGEARD </a:t>
            </a:r>
            <a:r>
              <a:rPr lang="fr-FR" sz="2800" b="1" dirty="0">
                <a:solidFill>
                  <a:srgbClr val="003361"/>
                </a:solidFill>
                <a:latin typeface="Arial" panose="020B0604020202020204" pitchFamily="34" charset="0"/>
                <a:cs typeface="Arial" panose="020B0604020202020204" pitchFamily="34" charset="0"/>
              </a:rPr>
              <a:t>Golf du Belvédère - Trésorier</a:t>
            </a:r>
          </a:p>
          <a:p>
            <a:pPr marL="0" indent="0" algn="l">
              <a:buNone/>
            </a:pPr>
            <a:r>
              <a:rPr lang="fr-FR" sz="2800" b="1" dirty="0">
                <a:solidFill>
                  <a:srgbClr val="0070C0"/>
                </a:solidFill>
                <a:latin typeface="Arial" panose="020B0604020202020204" pitchFamily="34" charset="0"/>
                <a:cs typeface="Arial" panose="020B0604020202020204" pitchFamily="34" charset="0"/>
              </a:rPr>
              <a:t>Jean Pierre THEVENARD </a:t>
            </a:r>
            <a:r>
              <a:rPr lang="fr-FR" sz="2800" b="1" dirty="0">
                <a:solidFill>
                  <a:srgbClr val="003361"/>
                </a:solidFill>
                <a:latin typeface="Arial" panose="020B0604020202020204" pitchFamily="34" charset="0"/>
                <a:cs typeface="Arial" panose="020B0604020202020204" pitchFamily="34" charset="0"/>
              </a:rPr>
              <a:t>Golf des Alpes – Responsable commission Jeunes</a:t>
            </a:r>
          </a:p>
          <a:p>
            <a:pPr marL="342900" indent="-342900" algn="l">
              <a:buFont typeface="Arial" panose="020B0604020202020204" pitchFamily="34" charset="0"/>
              <a:buChar char="•"/>
            </a:pPr>
            <a:endParaRPr lang="fr-FR" sz="2000" dirty="0">
              <a:solidFill>
                <a:srgbClr val="002060"/>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endParaRPr lang="fr-FR" sz="2000" dirty="0">
              <a:solidFill>
                <a:srgbClr val="002060"/>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endParaRPr lang="fr-FR" sz="2000" dirty="0">
              <a:solidFill>
                <a:srgbClr val="002060"/>
              </a:solidFill>
              <a:latin typeface="Arial" panose="020B0604020202020204" pitchFamily="34" charset="0"/>
              <a:cs typeface="Arial" panose="020B0604020202020204" pitchFamily="34" charset="0"/>
            </a:endParaRPr>
          </a:p>
          <a:p>
            <a:pPr algn="l"/>
            <a:endParaRPr lang="fr-FR" sz="2000" dirty="0">
              <a:solidFill>
                <a:srgbClr val="002060"/>
              </a:solidFill>
              <a:latin typeface="Arial" panose="020B0604020202020204" pitchFamily="34" charset="0"/>
              <a:cs typeface="Arial" panose="020B0604020202020204" pitchFamily="34" charset="0"/>
            </a:endParaRPr>
          </a:p>
          <a:p>
            <a:pPr algn="l"/>
            <a:endParaRPr lang="fr-FR" dirty="0"/>
          </a:p>
        </p:txBody>
      </p:sp>
      <p:sp>
        <p:nvSpPr>
          <p:cNvPr id="5" name="Titre 1">
            <a:extLst>
              <a:ext uri="{FF2B5EF4-FFF2-40B4-BE49-F238E27FC236}">
                <a16:creationId xmlns:a16="http://schemas.microsoft.com/office/drawing/2014/main" id="{868F3F4B-11BF-5BC9-06A7-D577EE3E79EF}"/>
              </a:ext>
            </a:extLst>
          </p:cNvPr>
          <p:cNvSpPr>
            <a:spLocks noGrp="1"/>
          </p:cNvSpPr>
          <p:nvPr>
            <p:ph type="title"/>
          </p:nvPr>
        </p:nvSpPr>
        <p:spPr>
          <a:xfrm>
            <a:off x="838199" y="631747"/>
            <a:ext cx="10515600" cy="1325563"/>
          </a:xfrm>
        </p:spPr>
        <p:txBody>
          <a:bodyPr>
            <a:normAutofit/>
          </a:bodyPr>
          <a:lstStyle/>
          <a:p>
            <a:pPr lvl="0"/>
            <a:r>
              <a:rPr lang="fr-FR" sz="2400" b="1" dirty="0">
                <a:solidFill>
                  <a:srgbClr val="FF0000"/>
                </a:solidFill>
                <a:latin typeface="Arial" panose="020B0604020202020204" pitchFamily="34" charset="0"/>
                <a:cs typeface="Arial" panose="020B0604020202020204" pitchFamily="34" charset="0"/>
              </a:rPr>
              <a:t>Composition du Comité Départemental de Haute Savoie</a:t>
            </a:r>
          </a:p>
        </p:txBody>
      </p:sp>
    </p:spTree>
    <p:extLst>
      <p:ext uri="{BB962C8B-B14F-4D97-AF65-F5344CB8AC3E}">
        <p14:creationId xmlns:p14="http://schemas.microsoft.com/office/powerpoint/2010/main" val="33870570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p:txBody>
          <a:bodyPr/>
          <a:lstStyle/>
          <a:p>
            <a:fld id="{9ABA40AF-CFC4-408B-AB54-B951AA351C46}" type="slidenum">
              <a:rPr lang="fr-FR" smtClean="0"/>
              <a:t>55</a:t>
            </a:fld>
            <a:endParaRPr lang="fr-FR"/>
          </a:p>
        </p:txBody>
      </p:sp>
      <p:pic>
        <p:nvPicPr>
          <p:cNvPr id="7" name="Image 6" descr="LOGO_FFGOLF_HAUTE_SAVOIE3"/>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85394" y="286124"/>
            <a:ext cx="888313" cy="614627"/>
          </a:xfrm>
          <a:prstGeom prst="rect">
            <a:avLst/>
          </a:prstGeom>
          <a:noFill/>
          <a:ln>
            <a:noFill/>
          </a:ln>
        </p:spPr>
      </p:pic>
      <p:pic>
        <p:nvPicPr>
          <p:cNvPr id="8" name="Image 7" descr="cid:image004.png@01D6C70D.010ED5A0"/>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1342664" y="362743"/>
            <a:ext cx="486135" cy="538008"/>
          </a:xfrm>
          <a:prstGeom prst="rect">
            <a:avLst/>
          </a:prstGeom>
          <a:noFill/>
          <a:ln>
            <a:noFill/>
          </a:ln>
        </p:spPr>
      </p:pic>
      <p:sp>
        <p:nvSpPr>
          <p:cNvPr id="4" name="Espace réservé du contenu 2">
            <a:extLst>
              <a:ext uri="{FF2B5EF4-FFF2-40B4-BE49-F238E27FC236}">
                <a16:creationId xmlns:a16="http://schemas.microsoft.com/office/drawing/2014/main" id="{FD320C14-06CD-708C-08F1-0F5ED7031C53}"/>
              </a:ext>
            </a:extLst>
          </p:cNvPr>
          <p:cNvSpPr txBox="1">
            <a:spLocks/>
          </p:cNvSpPr>
          <p:nvPr/>
        </p:nvSpPr>
        <p:spPr>
          <a:xfrm>
            <a:off x="838199" y="1825625"/>
            <a:ext cx="11009243"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b="1" dirty="0">
                <a:solidFill>
                  <a:srgbClr val="0070C0"/>
                </a:solidFill>
                <a:latin typeface="Arial" panose="020B0604020202020204" pitchFamily="34" charset="0"/>
                <a:cs typeface="Arial" panose="020B0604020202020204" pitchFamily="34" charset="0"/>
              </a:rPr>
              <a:t>Alimenter les CRE de la Ligue avec de jeunes joueurs performants</a:t>
            </a:r>
          </a:p>
          <a:p>
            <a:pPr algn="l"/>
            <a:endParaRPr lang="fr-FR" sz="2800" b="1" dirty="0">
              <a:solidFill>
                <a:srgbClr val="002060"/>
              </a:solidFill>
              <a:latin typeface="Arial" panose="020B0604020202020204" pitchFamily="34" charset="0"/>
              <a:cs typeface="Arial" panose="020B0604020202020204" pitchFamily="34" charset="0"/>
            </a:endParaRPr>
          </a:p>
          <a:p>
            <a:pPr algn="l"/>
            <a:r>
              <a:rPr lang="fr-FR" sz="2800" b="1" dirty="0">
                <a:solidFill>
                  <a:srgbClr val="002060"/>
                </a:solidFill>
                <a:latin typeface="Arial" panose="020B0604020202020204" pitchFamily="34" charset="0"/>
                <a:cs typeface="Arial" panose="020B0604020202020204" pitchFamily="34" charset="0"/>
              </a:rPr>
              <a:t>Plan d’Actions Prioritaires :</a:t>
            </a:r>
          </a:p>
          <a:p>
            <a:pPr marL="342900" indent="-342900" algn="l">
              <a:buFont typeface="Arial" panose="020B0604020202020204" pitchFamily="34" charset="0"/>
              <a:buChar char="•"/>
            </a:pPr>
            <a:r>
              <a:rPr lang="fr-FR" sz="2000" dirty="0">
                <a:solidFill>
                  <a:srgbClr val="002060"/>
                </a:solidFill>
                <a:latin typeface="Arial" panose="020B0604020202020204" pitchFamily="34" charset="0"/>
                <a:cs typeface="Arial" panose="020B0604020202020204" pitchFamily="34" charset="0"/>
              </a:rPr>
              <a:t>Organiser des entrainements U8-U10</a:t>
            </a:r>
          </a:p>
          <a:p>
            <a:pPr marL="342900" indent="-342900" algn="l">
              <a:buFont typeface="Arial" panose="020B0604020202020204" pitchFamily="34" charset="0"/>
              <a:buChar char="•"/>
            </a:pPr>
            <a:r>
              <a:rPr lang="fr-FR" sz="2000" dirty="0">
                <a:solidFill>
                  <a:srgbClr val="002060"/>
                </a:solidFill>
                <a:latin typeface="Arial" panose="020B0604020202020204" pitchFamily="34" charset="0"/>
                <a:cs typeface="Arial" panose="020B0604020202020204" pitchFamily="34" charset="0"/>
              </a:rPr>
              <a:t>Organiser un circuit départemental U16</a:t>
            </a:r>
          </a:p>
          <a:p>
            <a:pPr marL="342900" indent="-342900" algn="l">
              <a:buFont typeface="Arial" panose="020B0604020202020204" pitchFamily="34" charset="0"/>
              <a:buChar char="•"/>
            </a:pPr>
            <a:r>
              <a:rPr lang="fr-FR" sz="2000" dirty="0">
                <a:solidFill>
                  <a:srgbClr val="002060"/>
                </a:solidFill>
                <a:latin typeface="Arial" panose="020B0604020202020204" pitchFamily="34" charset="0"/>
                <a:cs typeface="Arial" panose="020B0604020202020204" pitchFamily="34" charset="0"/>
              </a:rPr>
              <a:t>Participer au TICAURA</a:t>
            </a:r>
          </a:p>
          <a:p>
            <a:pPr marL="342900" indent="-342900" algn="l">
              <a:buFont typeface="Arial" panose="020B0604020202020204" pitchFamily="34" charset="0"/>
              <a:buChar char="•"/>
            </a:pPr>
            <a:r>
              <a:rPr lang="fr-FR" sz="2000" dirty="0">
                <a:solidFill>
                  <a:srgbClr val="002060"/>
                </a:solidFill>
                <a:latin typeface="Arial" panose="020B0604020202020204" pitchFamily="34" charset="0"/>
                <a:cs typeface="Arial" panose="020B0604020202020204" pitchFamily="34" charset="0"/>
              </a:rPr>
              <a:t>Participer au Trophée des Petits Golfeurs</a:t>
            </a:r>
          </a:p>
          <a:p>
            <a:pPr marL="342900" indent="-342900" algn="l">
              <a:buFont typeface="Arial" panose="020B0604020202020204" pitchFamily="34" charset="0"/>
              <a:buChar char="•"/>
            </a:pPr>
            <a:r>
              <a:rPr lang="fr-FR" sz="2000" dirty="0">
                <a:solidFill>
                  <a:srgbClr val="002060"/>
                </a:solidFill>
                <a:latin typeface="Arial" panose="020B0604020202020204" pitchFamily="34" charset="0"/>
                <a:cs typeface="Arial" panose="020B0604020202020204" pitchFamily="34" charset="0"/>
              </a:rPr>
              <a:t>Organiser une épreuve Inter Ecoles de Golf</a:t>
            </a:r>
          </a:p>
          <a:p>
            <a:pPr marL="342900" indent="-342900" algn="l">
              <a:buFont typeface="Arial" panose="020B0604020202020204" pitchFamily="34" charset="0"/>
              <a:buChar char="•"/>
            </a:pPr>
            <a:r>
              <a:rPr lang="fr-FR" sz="2000" dirty="0">
                <a:solidFill>
                  <a:srgbClr val="002060"/>
                </a:solidFill>
                <a:latin typeface="Arial" panose="020B0604020202020204" pitchFamily="34" charset="0"/>
                <a:cs typeface="Arial" panose="020B0604020202020204" pitchFamily="34" charset="0"/>
              </a:rPr>
              <a:t>Avoir un nombre de joueurs U16 classés supérieur à 50%</a:t>
            </a:r>
          </a:p>
          <a:p>
            <a:pPr marL="342900" indent="-342900" algn="l">
              <a:buFont typeface="Arial" panose="020B0604020202020204" pitchFamily="34" charset="0"/>
              <a:buChar char="•"/>
            </a:pPr>
            <a:r>
              <a:rPr lang="fr-FR" sz="2000" dirty="0">
                <a:solidFill>
                  <a:srgbClr val="002060"/>
                </a:solidFill>
                <a:latin typeface="Arial" panose="020B0604020202020204" pitchFamily="34" charset="0"/>
                <a:cs typeface="Arial" panose="020B0604020202020204" pitchFamily="34" charset="0"/>
              </a:rPr>
              <a:t>Faire un état des lieux précis du Golf Scolaire et le développer</a:t>
            </a:r>
          </a:p>
          <a:p>
            <a:pPr marL="342900" indent="-342900" algn="l">
              <a:buFont typeface="Arial" panose="020B0604020202020204" pitchFamily="34" charset="0"/>
              <a:buChar char="•"/>
            </a:pPr>
            <a:endParaRPr lang="fr-FR" sz="2000" dirty="0">
              <a:solidFill>
                <a:srgbClr val="002060"/>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endParaRPr lang="fr-FR" sz="2000" dirty="0">
              <a:solidFill>
                <a:srgbClr val="002060"/>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endParaRPr lang="fr-FR" sz="2000" dirty="0">
              <a:solidFill>
                <a:srgbClr val="002060"/>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endParaRPr lang="fr-FR" sz="2000" dirty="0">
              <a:solidFill>
                <a:srgbClr val="002060"/>
              </a:solidFill>
              <a:latin typeface="Arial" panose="020B0604020202020204" pitchFamily="34" charset="0"/>
              <a:cs typeface="Arial" panose="020B0604020202020204" pitchFamily="34" charset="0"/>
            </a:endParaRPr>
          </a:p>
          <a:p>
            <a:pPr algn="l"/>
            <a:endParaRPr lang="fr-FR" sz="2000" dirty="0">
              <a:solidFill>
                <a:srgbClr val="002060"/>
              </a:solidFill>
              <a:latin typeface="Arial" panose="020B0604020202020204" pitchFamily="34" charset="0"/>
              <a:cs typeface="Arial" panose="020B0604020202020204" pitchFamily="34" charset="0"/>
            </a:endParaRPr>
          </a:p>
          <a:p>
            <a:pPr algn="l"/>
            <a:endParaRPr lang="fr-FR" dirty="0"/>
          </a:p>
        </p:txBody>
      </p:sp>
      <p:sp>
        <p:nvSpPr>
          <p:cNvPr id="5" name="Titre 1">
            <a:extLst>
              <a:ext uri="{FF2B5EF4-FFF2-40B4-BE49-F238E27FC236}">
                <a16:creationId xmlns:a16="http://schemas.microsoft.com/office/drawing/2014/main" id="{2EC82423-461C-A29F-BA55-969CE3EB1056}"/>
              </a:ext>
            </a:extLst>
          </p:cNvPr>
          <p:cNvSpPr>
            <a:spLocks noGrp="1"/>
          </p:cNvSpPr>
          <p:nvPr>
            <p:ph type="title"/>
          </p:nvPr>
        </p:nvSpPr>
        <p:spPr>
          <a:xfrm>
            <a:off x="838199" y="631747"/>
            <a:ext cx="10515600" cy="1325563"/>
          </a:xfrm>
        </p:spPr>
        <p:txBody>
          <a:bodyPr>
            <a:normAutofit/>
          </a:bodyPr>
          <a:lstStyle/>
          <a:p>
            <a:pPr lvl="0"/>
            <a:r>
              <a:rPr lang="fr-FR" sz="2400" b="1" dirty="0">
                <a:solidFill>
                  <a:srgbClr val="FF0000"/>
                </a:solidFill>
                <a:latin typeface="Arial" panose="020B0604020202020204" pitchFamily="34" charset="0"/>
                <a:cs typeface="Arial" panose="020B0604020202020204" pitchFamily="34" charset="0"/>
              </a:rPr>
              <a:t>Objectifs du Comité Départemental de Haute Savoie</a:t>
            </a:r>
          </a:p>
        </p:txBody>
      </p:sp>
    </p:spTree>
    <p:extLst>
      <p:ext uri="{BB962C8B-B14F-4D97-AF65-F5344CB8AC3E}">
        <p14:creationId xmlns:p14="http://schemas.microsoft.com/office/powerpoint/2010/main" val="21659841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CECDED-2207-2EBB-B1EA-9AFE95C98E83}"/>
            </a:ext>
          </a:extLst>
        </p:cNvPr>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A339E3F7-B213-86A8-A97F-3C9BAA8BF387}"/>
              </a:ext>
            </a:extLst>
          </p:cNvPr>
          <p:cNvSpPr>
            <a:spLocks noGrp="1"/>
          </p:cNvSpPr>
          <p:nvPr>
            <p:ph type="sldNum" sz="quarter" idx="12"/>
          </p:nvPr>
        </p:nvSpPr>
        <p:spPr/>
        <p:txBody>
          <a:bodyPr/>
          <a:lstStyle/>
          <a:p>
            <a:fld id="{9ABA40AF-CFC4-408B-AB54-B951AA351C46}" type="slidenum">
              <a:rPr lang="fr-FR" smtClean="0"/>
              <a:t>56</a:t>
            </a:fld>
            <a:endParaRPr lang="fr-FR"/>
          </a:p>
        </p:txBody>
      </p:sp>
      <p:pic>
        <p:nvPicPr>
          <p:cNvPr id="7" name="Image 6" descr="LOGO_FFGOLF_HAUTE_SAVOIE3">
            <a:extLst>
              <a:ext uri="{FF2B5EF4-FFF2-40B4-BE49-F238E27FC236}">
                <a16:creationId xmlns:a16="http://schemas.microsoft.com/office/drawing/2014/main" id="{229BD307-85D4-826C-C7E9-64779B11EF07}"/>
              </a:ext>
            </a:extLst>
          </p:cNvPr>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85394" y="286124"/>
            <a:ext cx="888313" cy="614627"/>
          </a:xfrm>
          <a:prstGeom prst="rect">
            <a:avLst/>
          </a:prstGeom>
          <a:noFill/>
          <a:ln>
            <a:noFill/>
          </a:ln>
        </p:spPr>
      </p:pic>
      <p:pic>
        <p:nvPicPr>
          <p:cNvPr id="8" name="Image 7" descr="cid:image004.png@01D6C70D.010ED5A0">
            <a:extLst>
              <a:ext uri="{FF2B5EF4-FFF2-40B4-BE49-F238E27FC236}">
                <a16:creationId xmlns:a16="http://schemas.microsoft.com/office/drawing/2014/main" id="{94E46A88-BA14-570A-532A-79CE5A54FE36}"/>
              </a:ext>
            </a:extLst>
          </p:cNvPr>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1342664" y="362743"/>
            <a:ext cx="486135" cy="538008"/>
          </a:xfrm>
          <a:prstGeom prst="rect">
            <a:avLst/>
          </a:prstGeom>
          <a:noFill/>
          <a:ln>
            <a:noFill/>
          </a:ln>
        </p:spPr>
      </p:pic>
      <p:sp>
        <p:nvSpPr>
          <p:cNvPr id="4" name="Espace réservé du contenu 2">
            <a:extLst>
              <a:ext uri="{FF2B5EF4-FFF2-40B4-BE49-F238E27FC236}">
                <a16:creationId xmlns:a16="http://schemas.microsoft.com/office/drawing/2014/main" id="{5C7874DA-EA4A-6264-6F39-0606D97D779C}"/>
              </a:ext>
            </a:extLst>
          </p:cNvPr>
          <p:cNvSpPr txBox="1">
            <a:spLocks/>
          </p:cNvSpPr>
          <p:nvPr/>
        </p:nvSpPr>
        <p:spPr>
          <a:xfrm>
            <a:off x="838199" y="1825625"/>
            <a:ext cx="11009243"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2800" b="1" dirty="0">
                <a:solidFill>
                  <a:srgbClr val="002060"/>
                </a:solidFill>
                <a:latin typeface="Arial" panose="020B0604020202020204" pitchFamily="34" charset="0"/>
                <a:cs typeface="Arial" panose="020B0604020202020204" pitchFamily="34" charset="0"/>
              </a:rPr>
              <a:t>Plan d’Actions Secondaires :</a:t>
            </a:r>
          </a:p>
          <a:p>
            <a:pPr algn="l"/>
            <a:endParaRPr lang="fr-FR" sz="2800" b="1" dirty="0">
              <a:solidFill>
                <a:srgbClr val="002060"/>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fr-FR" sz="2000" dirty="0">
                <a:solidFill>
                  <a:srgbClr val="002060"/>
                </a:solidFill>
                <a:latin typeface="Arial" panose="020B0604020202020204" pitchFamily="34" charset="0"/>
                <a:cs typeface="Arial" panose="020B0604020202020204" pitchFamily="34" charset="0"/>
              </a:rPr>
              <a:t>Organiser une réunion avec les Pros de Club </a:t>
            </a:r>
          </a:p>
          <a:p>
            <a:pPr algn="l"/>
            <a:r>
              <a:rPr lang="fr-FR" sz="2000" dirty="0">
                <a:solidFill>
                  <a:srgbClr val="002060"/>
                </a:solidFill>
                <a:latin typeface="Arial" panose="020B0604020202020204" pitchFamily="34" charset="0"/>
                <a:cs typeface="Arial" panose="020B0604020202020204" pitchFamily="34" charset="0"/>
              </a:rPr>
              <a:t>     </a:t>
            </a:r>
            <a:r>
              <a:rPr lang="fr-FR" sz="2000" dirty="0">
                <a:solidFill>
                  <a:srgbClr val="002060"/>
                </a:solidFill>
                <a:latin typeface="Arial" panose="020B0604020202020204" pitchFamily="34" charset="0"/>
                <a:cs typeface="Arial" panose="020B0604020202020204" pitchFamily="34" charset="0"/>
                <a:sym typeface="Wingdings" panose="05000000000000000000" pitchFamily="2" charset="2"/>
              </a:rPr>
              <a:t> </a:t>
            </a:r>
            <a:r>
              <a:rPr lang="fr-FR" sz="2000" dirty="0">
                <a:solidFill>
                  <a:srgbClr val="002060"/>
                </a:solidFill>
                <a:latin typeface="Arial" panose="020B0604020202020204" pitchFamily="34" charset="0"/>
                <a:cs typeface="Arial" panose="020B0604020202020204" pitchFamily="34" charset="0"/>
              </a:rPr>
              <a:t>création d’une Equipe Technique Départementale</a:t>
            </a:r>
          </a:p>
          <a:p>
            <a:pPr marL="342900" indent="-342900" algn="l">
              <a:buFont typeface="Arial" panose="020B0604020202020204" pitchFamily="34" charset="0"/>
              <a:buChar char="•"/>
            </a:pPr>
            <a:r>
              <a:rPr lang="fr-FR" sz="2000" dirty="0">
                <a:solidFill>
                  <a:srgbClr val="002060"/>
                </a:solidFill>
                <a:latin typeface="Arial" panose="020B0604020202020204" pitchFamily="34" charset="0"/>
                <a:cs typeface="Arial" panose="020B0604020202020204" pitchFamily="34" charset="0"/>
              </a:rPr>
              <a:t>Organiser des compétitions dynamiques et attractives pour les séniors</a:t>
            </a:r>
          </a:p>
          <a:p>
            <a:pPr marL="342900" indent="-342900" algn="l">
              <a:buFont typeface="Arial" panose="020B0604020202020204" pitchFamily="34" charset="0"/>
              <a:buChar char="•"/>
            </a:pPr>
            <a:r>
              <a:rPr lang="fr-FR" sz="2000" dirty="0">
                <a:solidFill>
                  <a:srgbClr val="002060"/>
                </a:solidFill>
                <a:latin typeface="Arial" panose="020B0604020202020204" pitchFamily="34" charset="0"/>
                <a:cs typeface="Arial" panose="020B0604020202020204" pitchFamily="34" charset="0"/>
              </a:rPr>
              <a:t>Développer l’image de notre sport auprès du grand public</a:t>
            </a:r>
          </a:p>
          <a:p>
            <a:pPr marL="342900" indent="-342900" algn="l">
              <a:buFont typeface="Arial" panose="020B0604020202020204" pitchFamily="34" charset="0"/>
              <a:buChar char="•"/>
            </a:pPr>
            <a:r>
              <a:rPr lang="fr-FR" sz="2000" dirty="0">
                <a:solidFill>
                  <a:srgbClr val="002060"/>
                </a:solidFill>
                <a:latin typeface="Arial" panose="020B0604020202020204" pitchFamily="34" charset="0"/>
                <a:cs typeface="Arial" panose="020B0604020202020204" pitchFamily="34" charset="0"/>
              </a:rPr>
              <a:t>Avoir au moins une épreuve des Copines au Golf dans le département</a:t>
            </a:r>
          </a:p>
          <a:p>
            <a:pPr marL="342900" indent="-342900" algn="l">
              <a:buFont typeface="Arial" panose="020B0604020202020204" pitchFamily="34" charset="0"/>
              <a:buChar char="•"/>
            </a:pPr>
            <a:r>
              <a:rPr lang="fr-FR" sz="2000" dirty="0">
                <a:solidFill>
                  <a:srgbClr val="002060"/>
                </a:solidFill>
                <a:latin typeface="Arial" panose="020B0604020202020204" pitchFamily="34" charset="0"/>
                <a:cs typeface="Arial" panose="020B0604020202020204" pitchFamily="34" charset="0"/>
              </a:rPr>
              <a:t>Organiser une animation </a:t>
            </a:r>
            <a:r>
              <a:rPr lang="fr-FR" sz="2000" dirty="0" err="1">
                <a:solidFill>
                  <a:srgbClr val="002060"/>
                </a:solidFill>
                <a:latin typeface="Arial" panose="020B0604020202020204" pitchFamily="34" charset="0"/>
                <a:cs typeface="Arial" panose="020B0604020202020204" pitchFamily="34" charset="0"/>
              </a:rPr>
              <a:t>speedgolf</a:t>
            </a:r>
            <a:endParaRPr lang="fr-FR" sz="2000" dirty="0">
              <a:solidFill>
                <a:srgbClr val="002060"/>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fr-FR" sz="2000" dirty="0">
                <a:solidFill>
                  <a:srgbClr val="002060"/>
                </a:solidFill>
                <a:latin typeface="Arial" panose="020B0604020202020204" pitchFamily="34" charset="0"/>
                <a:cs typeface="Arial" panose="020B0604020202020204" pitchFamily="34" charset="0"/>
              </a:rPr>
              <a:t>Organiser une journée biodiversité dans un golf</a:t>
            </a:r>
          </a:p>
          <a:p>
            <a:pPr marL="342900" indent="-342900" algn="l">
              <a:buFont typeface="Arial" panose="020B0604020202020204" pitchFamily="34" charset="0"/>
              <a:buChar char="•"/>
            </a:pPr>
            <a:r>
              <a:rPr lang="fr-FR" sz="2000" dirty="0">
                <a:solidFill>
                  <a:srgbClr val="002060"/>
                </a:solidFill>
                <a:latin typeface="Arial" panose="020B0604020202020204" pitchFamily="34" charset="0"/>
                <a:cs typeface="Arial" panose="020B0604020202020204" pitchFamily="34" charset="0"/>
              </a:rPr>
              <a:t>Renforcer la féminisation de notre sport</a:t>
            </a:r>
          </a:p>
          <a:p>
            <a:pPr marL="342900" indent="-342900" algn="l">
              <a:buFont typeface="Arial" panose="020B0604020202020204" pitchFamily="34" charset="0"/>
              <a:buChar char="•"/>
            </a:pPr>
            <a:endParaRPr lang="fr-FR" sz="2000" dirty="0">
              <a:solidFill>
                <a:srgbClr val="002060"/>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endParaRPr lang="fr-FR" sz="2000" dirty="0">
              <a:solidFill>
                <a:srgbClr val="002060"/>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endParaRPr lang="fr-FR" sz="2000" dirty="0">
              <a:solidFill>
                <a:srgbClr val="002060"/>
              </a:solidFill>
              <a:latin typeface="Arial" panose="020B0604020202020204" pitchFamily="34" charset="0"/>
              <a:cs typeface="Arial" panose="020B0604020202020204" pitchFamily="34" charset="0"/>
            </a:endParaRPr>
          </a:p>
          <a:p>
            <a:pPr algn="l"/>
            <a:endParaRPr lang="fr-FR" sz="2000" dirty="0">
              <a:solidFill>
                <a:srgbClr val="002060"/>
              </a:solidFill>
              <a:latin typeface="Arial" panose="020B0604020202020204" pitchFamily="34" charset="0"/>
              <a:cs typeface="Arial" panose="020B0604020202020204" pitchFamily="34" charset="0"/>
            </a:endParaRPr>
          </a:p>
          <a:p>
            <a:pPr algn="l"/>
            <a:endParaRPr lang="fr-FR" dirty="0"/>
          </a:p>
        </p:txBody>
      </p:sp>
      <p:sp>
        <p:nvSpPr>
          <p:cNvPr id="5" name="Titre 1">
            <a:extLst>
              <a:ext uri="{FF2B5EF4-FFF2-40B4-BE49-F238E27FC236}">
                <a16:creationId xmlns:a16="http://schemas.microsoft.com/office/drawing/2014/main" id="{C8595356-A30B-620B-278E-FD0BF6FAA5C6}"/>
              </a:ext>
            </a:extLst>
          </p:cNvPr>
          <p:cNvSpPr>
            <a:spLocks noGrp="1"/>
          </p:cNvSpPr>
          <p:nvPr>
            <p:ph type="title"/>
          </p:nvPr>
        </p:nvSpPr>
        <p:spPr>
          <a:xfrm>
            <a:off x="838199" y="631747"/>
            <a:ext cx="10515600" cy="1325563"/>
          </a:xfrm>
        </p:spPr>
        <p:txBody>
          <a:bodyPr>
            <a:normAutofit/>
          </a:bodyPr>
          <a:lstStyle/>
          <a:p>
            <a:pPr lvl="0"/>
            <a:r>
              <a:rPr lang="fr-FR" sz="2400" b="1" dirty="0">
                <a:solidFill>
                  <a:srgbClr val="FF0000"/>
                </a:solidFill>
                <a:latin typeface="Arial" panose="020B0604020202020204" pitchFamily="34" charset="0"/>
                <a:cs typeface="Arial" panose="020B0604020202020204" pitchFamily="34" charset="0"/>
              </a:rPr>
              <a:t>Objectifs du Comité Départemental de Haute Savoie</a:t>
            </a:r>
          </a:p>
        </p:txBody>
      </p:sp>
    </p:spTree>
    <p:extLst>
      <p:ext uri="{BB962C8B-B14F-4D97-AF65-F5344CB8AC3E}">
        <p14:creationId xmlns:p14="http://schemas.microsoft.com/office/powerpoint/2010/main" val="26862213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8072E7-0A83-7AAA-E629-157FAD697D8F}"/>
            </a:ext>
          </a:extLst>
        </p:cNvPr>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C26BF998-425D-1087-2E40-A84D6848FE57}"/>
              </a:ext>
            </a:extLst>
          </p:cNvPr>
          <p:cNvSpPr>
            <a:spLocks noGrp="1"/>
          </p:cNvSpPr>
          <p:nvPr>
            <p:ph type="sldNum" sz="quarter" idx="12"/>
          </p:nvPr>
        </p:nvSpPr>
        <p:spPr/>
        <p:txBody>
          <a:bodyPr/>
          <a:lstStyle/>
          <a:p>
            <a:fld id="{9ABA40AF-CFC4-408B-AB54-B951AA351C46}" type="slidenum">
              <a:rPr lang="fr-FR" smtClean="0"/>
              <a:t>57</a:t>
            </a:fld>
            <a:endParaRPr lang="fr-FR"/>
          </a:p>
        </p:txBody>
      </p:sp>
      <p:pic>
        <p:nvPicPr>
          <p:cNvPr id="7" name="Image 6" descr="LOGO_FFGOLF_HAUTE_SAVOIE3">
            <a:extLst>
              <a:ext uri="{FF2B5EF4-FFF2-40B4-BE49-F238E27FC236}">
                <a16:creationId xmlns:a16="http://schemas.microsoft.com/office/drawing/2014/main" id="{EA52CF8E-3A56-62EB-7501-C117C4AF1D35}"/>
              </a:ext>
            </a:extLst>
          </p:cNvPr>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85394" y="286124"/>
            <a:ext cx="888313" cy="614627"/>
          </a:xfrm>
          <a:prstGeom prst="rect">
            <a:avLst/>
          </a:prstGeom>
          <a:noFill/>
          <a:ln>
            <a:noFill/>
          </a:ln>
        </p:spPr>
      </p:pic>
      <p:pic>
        <p:nvPicPr>
          <p:cNvPr id="8" name="Image 7" descr="cid:image004.png@01D6C70D.010ED5A0">
            <a:extLst>
              <a:ext uri="{FF2B5EF4-FFF2-40B4-BE49-F238E27FC236}">
                <a16:creationId xmlns:a16="http://schemas.microsoft.com/office/drawing/2014/main" id="{0E2ADA8D-DAD1-B343-0A8B-BAFAC8F2FC8B}"/>
              </a:ext>
            </a:extLst>
          </p:cNvPr>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1342664" y="362743"/>
            <a:ext cx="486135" cy="538008"/>
          </a:xfrm>
          <a:prstGeom prst="rect">
            <a:avLst/>
          </a:prstGeom>
          <a:noFill/>
          <a:ln>
            <a:noFill/>
          </a:ln>
        </p:spPr>
      </p:pic>
      <p:sp>
        <p:nvSpPr>
          <p:cNvPr id="4" name="Espace réservé du contenu 2">
            <a:extLst>
              <a:ext uri="{FF2B5EF4-FFF2-40B4-BE49-F238E27FC236}">
                <a16:creationId xmlns:a16="http://schemas.microsoft.com/office/drawing/2014/main" id="{79ED74C4-63CF-C852-9518-C6C63019227C}"/>
              </a:ext>
            </a:extLst>
          </p:cNvPr>
          <p:cNvSpPr txBox="1">
            <a:spLocks/>
          </p:cNvSpPr>
          <p:nvPr/>
        </p:nvSpPr>
        <p:spPr>
          <a:xfrm>
            <a:off x="838199" y="1825625"/>
            <a:ext cx="11009243" cy="4351338"/>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2800" b="1" dirty="0">
                <a:solidFill>
                  <a:srgbClr val="002060"/>
                </a:solidFill>
                <a:latin typeface="Arial" panose="020B0604020202020204" pitchFamily="34" charset="0"/>
                <a:cs typeface="Arial" panose="020B0604020202020204" pitchFamily="34" charset="0"/>
              </a:rPr>
              <a:t>Organiser des entrainements U8-U10:</a:t>
            </a:r>
          </a:p>
          <a:p>
            <a:pPr algn="l"/>
            <a:endParaRPr lang="fr-FR" sz="2800" b="1" dirty="0">
              <a:solidFill>
                <a:srgbClr val="002060"/>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fr-FR" sz="2000" dirty="0">
                <a:solidFill>
                  <a:srgbClr val="002060"/>
                </a:solidFill>
                <a:latin typeface="Arial" panose="020B0604020202020204" pitchFamily="34" charset="0"/>
                <a:cs typeface="Arial" panose="020B0604020202020204" pitchFamily="34" charset="0"/>
              </a:rPr>
              <a:t>Création de la </a:t>
            </a:r>
            <a:r>
              <a:rPr lang="fr-FR" sz="2000" b="1" dirty="0">
                <a:solidFill>
                  <a:srgbClr val="002060"/>
                </a:solidFill>
                <a:latin typeface="Arial" panose="020B0604020202020204" pitchFamily="34" charset="0"/>
                <a:cs typeface="Arial" panose="020B0604020202020204" pitchFamily="34" charset="0"/>
              </a:rPr>
              <a:t>Team Chamois 74 </a:t>
            </a:r>
            <a:r>
              <a:rPr lang="fr-FR" sz="2000" dirty="0">
                <a:solidFill>
                  <a:srgbClr val="002060"/>
                </a:solidFill>
                <a:latin typeface="Arial" panose="020B0604020202020204" pitchFamily="34" charset="0"/>
                <a:cs typeface="Arial" panose="020B0604020202020204" pitchFamily="34" charset="0"/>
              </a:rPr>
              <a:t>pour les 9 meilleurs jeunes U8-U10 </a:t>
            </a:r>
          </a:p>
          <a:p>
            <a:pPr marL="342900" indent="-342900" algn="l">
              <a:buFont typeface="Arial" panose="020B0604020202020204" pitchFamily="34" charset="0"/>
              <a:buChar char="•"/>
            </a:pPr>
            <a:r>
              <a:rPr lang="fr-FR" sz="2000" dirty="0">
                <a:solidFill>
                  <a:srgbClr val="002060"/>
                </a:solidFill>
                <a:latin typeface="Arial" panose="020B0604020202020204" pitchFamily="34" charset="0"/>
                <a:cs typeface="Arial" panose="020B0604020202020204" pitchFamily="34" charset="0"/>
              </a:rPr>
              <a:t>6 journées d’entrainement :</a:t>
            </a:r>
          </a:p>
          <a:p>
            <a:pPr algn="l">
              <a:lnSpc>
                <a:spcPct val="100000"/>
              </a:lnSpc>
            </a:pPr>
            <a:r>
              <a:rPr lang="fr-FR" sz="1800" dirty="0">
                <a:effectLst/>
                <a:latin typeface="Aptos" panose="020B0004020202020204" pitchFamily="34" charset="0"/>
                <a:ea typeface="Aptos" panose="020B0004020202020204" pitchFamily="34" charset="0"/>
                <a:cs typeface="Aptos" panose="020B0004020202020204" pitchFamily="34" charset="0"/>
              </a:rPr>
              <a:t>	</a:t>
            </a:r>
            <a:r>
              <a:rPr lang="fr-FR" sz="2000" dirty="0">
                <a:solidFill>
                  <a:srgbClr val="002060"/>
                </a:solidFill>
                <a:latin typeface="Arial" panose="020B0604020202020204" pitchFamily="34" charset="0"/>
                <a:cs typeface="Arial" panose="020B0604020202020204" pitchFamily="34" charset="0"/>
              </a:rPr>
              <a:t>- Dimanche 9 mars 2025 au golf d’Esery</a:t>
            </a:r>
          </a:p>
          <a:p>
            <a:pPr algn="l">
              <a:lnSpc>
                <a:spcPct val="100000"/>
              </a:lnSpc>
            </a:pPr>
            <a:r>
              <a:rPr lang="fr-FR" sz="2000" dirty="0">
                <a:solidFill>
                  <a:srgbClr val="002060"/>
                </a:solidFill>
                <a:latin typeface="Arial" panose="020B0604020202020204" pitchFamily="34" charset="0"/>
                <a:cs typeface="Arial" panose="020B0604020202020204" pitchFamily="34" charset="0"/>
              </a:rPr>
              <a:t>	- Dimanche 6 avril 2025 au golf des Alpes à </a:t>
            </a:r>
            <a:r>
              <a:rPr lang="fr-FR" sz="2000" dirty="0" err="1">
                <a:solidFill>
                  <a:srgbClr val="002060"/>
                </a:solidFill>
                <a:latin typeface="Arial" panose="020B0604020202020204" pitchFamily="34" charset="0"/>
                <a:cs typeface="Arial" panose="020B0604020202020204" pitchFamily="34" charset="0"/>
              </a:rPr>
              <a:t>Giez</a:t>
            </a:r>
            <a:r>
              <a:rPr lang="fr-FR" sz="2000" dirty="0">
                <a:solidFill>
                  <a:srgbClr val="002060"/>
                </a:solidFill>
                <a:latin typeface="Arial" panose="020B0604020202020204" pitchFamily="34" charset="0"/>
                <a:cs typeface="Arial" panose="020B0604020202020204" pitchFamily="34" charset="0"/>
              </a:rPr>
              <a:t>	</a:t>
            </a:r>
          </a:p>
          <a:p>
            <a:pPr algn="l">
              <a:lnSpc>
                <a:spcPct val="100000"/>
              </a:lnSpc>
            </a:pPr>
            <a:r>
              <a:rPr lang="fr-FR" sz="2000" dirty="0">
                <a:solidFill>
                  <a:srgbClr val="002060"/>
                </a:solidFill>
                <a:latin typeface="Arial" panose="020B0604020202020204" pitchFamily="34" charset="0"/>
                <a:cs typeface="Arial" panose="020B0604020202020204" pitchFamily="34" charset="0"/>
              </a:rPr>
              <a:t>	- Dimanche 4 mai 2025 au golf d’Esery</a:t>
            </a:r>
          </a:p>
          <a:p>
            <a:pPr algn="l">
              <a:lnSpc>
                <a:spcPct val="100000"/>
              </a:lnSpc>
            </a:pPr>
            <a:r>
              <a:rPr lang="fr-FR" sz="2000" dirty="0">
                <a:solidFill>
                  <a:srgbClr val="002060"/>
                </a:solidFill>
                <a:latin typeface="Arial" panose="020B0604020202020204" pitchFamily="34" charset="0"/>
                <a:cs typeface="Arial" panose="020B0604020202020204" pitchFamily="34" charset="0"/>
              </a:rPr>
              <a:t>	- Dimanche 1 juin 2025 au golf du Rocher Blanc à Grand Bornand</a:t>
            </a:r>
          </a:p>
          <a:p>
            <a:pPr algn="l">
              <a:lnSpc>
                <a:spcPct val="100000"/>
              </a:lnSpc>
            </a:pPr>
            <a:r>
              <a:rPr lang="fr-FR" sz="2000" dirty="0">
                <a:solidFill>
                  <a:srgbClr val="002060"/>
                </a:solidFill>
                <a:latin typeface="Arial" panose="020B0604020202020204" pitchFamily="34" charset="0"/>
                <a:cs typeface="Arial" panose="020B0604020202020204" pitchFamily="34" charset="0"/>
              </a:rPr>
              <a:t>	- Dimanche 14 septembre 2025 au golf des Alpes à </a:t>
            </a:r>
            <a:r>
              <a:rPr lang="fr-FR" sz="2000" dirty="0" err="1">
                <a:solidFill>
                  <a:srgbClr val="002060"/>
                </a:solidFill>
                <a:latin typeface="Arial" panose="020B0604020202020204" pitchFamily="34" charset="0"/>
                <a:cs typeface="Arial" panose="020B0604020202020204" pitchFamily="34" charset="0"/>
              </a:rPr>
              <a:t>Giez</a:t>
            </a:r>
            <a:endParaRPr lang="fr-FR" sz="2000" dirty="0">
              <a:solidFill>
                <a:srgbClr val="002060"/>
              </a:solidFill>
              <a:latin typeface="Arial" panose="020B0604020202020204" pitchFamily="34" charset="0"/>
              <a:cs typeface="Arial" panose="020B0604020202020204" pitchFamily="34" charset="0"/>
            </a:endParaRPr>
          </a:p>
          <a:p>
            <a:pPr algn="l">
              <a:lnSpc>
                <a:spcPct val="100000"/>
              </a:lnSpc>
            </a:pPr>
            <a:r>
              <a:rPr lang="fr-FR" sz="2000" dirty="0">
                <a:solidFill>
                  <a:srgbClr val="002060"/>
                </a:solidFill>
                <a:latin typeface="Arial" panose="020B0604020202020204" pitchFamily="34" charset="0"/>
                <a:cs typeface="Arial" panose="020B0604020202020204" pitchFamily="34" charset="0"/>
              </a:rPr>
              <a:t>	- Dimanche 12 octobre 2025 au golf du Rocher Blanc à Grand Bornand</a:t>
            </a:r>
          </a:p>
          <a:p>
            <a:pPr marL="342900" indent="-342900" algn="l">
              <a:buFont typeface="Arial" panose="020B0604020202020204" pitchFamily="34" charset="0"/>
              <a:buChar char="•"/>
            </a:pPr>
            <a:endParaRPr lang="fr-FR" sz="2000" dirty="0">
              <a:solidFill>
                <a:srgbClr val="002060"/>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endParaRPr lang="fr-FR" sz="2000" dirty="0">
              <a:solidFill>
                <a:srgbClr val="002060"/>
              </a:solidFill>
              <a:latin typeface="Arial" panose="020B0604020202020204" pitchFamily="34" charset="0"/>
              <a:cs typeface="Arial" panose="020B0604020202020204" pitchFamily="34" charset="0"/>
            </a:endParaRPr>
          </a:p>
          <a:p>
            <a:pPr algn="l"/>
            <a:endParaRPr lang="fr-FR" sz="2000" dirty="0">
              <a:solidFill>
                <a:srgbClr val="002060"/>
              </a:solidFill>
              <a:latin typeface="Arial" panose="020B0604020202020204" pitchFamily="34" charset="0"/>
              <a:cs typeface="Arial" panose="020B0604020202020204" pitchFamily="34" charset="0"/>
            </a:endParaRPr>
          </a:p>
          <a:p>
            <a:pPr algn="l"/>
            <a:endParaRPr lang="fr-FR" dirty="0"/>
          </a:p>
        </p:txBody>
      </p:sp>
      <p:sp>
        <p:nvSpPr>
          <p:cNvPr id="5" name="Titre 1">
            <a:extLst>
              <a:ext uri="{FF2B5EF4-FFF2-40B4-BE49-F238E27FC236}">
                <a16:creationId xmlns:a16="http://schemas.microsoft.com/office/drawing/2014/main" id="{F7C3E0C2-015E-4C76-44AB-7DE8C63CCBE4}"/>
              </a:ext>
            </a:extLst>
          </p:cNvPr>
          <p:cNvSpPr>
            <a:spLocks noGrp="1"/>
          </p:cNvSpPr>
          <p:nvPr>
            <p:ph type="title"/>
          </p:nvPr>
        </p:nvSpPr>
        <p:spPr>
          <a:xfrm>
            <a:off x="838199" y="631747"/>
            <a:ext cx="10515600" cy="1325563"/>
          </a:xfrm>
        </p:spPr>
        <p:txBody>
          <a:bodyPr>
            <a:normAutofit/>
          </a:bodyPr>
          <a:lstStyle/>
          <a:p>
            <a:pPr lvl="0"/>
            <a:r>
              <a:rPr lang="fr-FR" sz="2400" b="1" dirty="0">
                <a:solidFill>
                  <a:srgbClr val="FF0000"/>
                </a:solidFill>
                <a:latin typeface="Arial" panose="020B0604020202020204" pitchFamily="34" charset="0"/>
                <a:cs typeface="Arial" panose="020B0604020202020204" pitchFamily="34" charset="0"/>
              </a:rPr>
              <a:t>Objectifs du Comité Départemental de Haute Savoie</a:t>
            </a:r>
          </a:p>
        </p:txBody>
      </p:sp>
      <p:pic>
        <p:nvPicPr>
          <p:cNvPr id="2" name="Image 1">
            <a:extLst>
              <a:ext uri="{FF2B5EF4-FFF2-40B4-BE49-F238E27FC236}">
                <a16:creationId xmlns:a16="http://schemas.microsoft.com/office/drawing/2014/main" id="{532FC804-F227-5C80-034D-6F3EEB4047A4}"/>
              </a:ext>
            </a:extLst>
          </p:cNvPr>
          <p:cNvPicPr>
            <a:picLocks noChangeAspect="1"/>
          </p:cNvPicPr>
          <p:nvPr/>
        </p:nvPicPr>
        <p:blipFill>
          <a:blip r:embed="rId6"/>
          <a:stretch>
            <a:fillRect/>
          </a:stretch>
        </p:blipFill>
        <p:spPr>
          <a:xfrm>
            <a:off x="9278902" y="554370"/>
            <a:ext cx="2692911" cy="2542509"/>
          </a:xfrm>
          <a:prstGeom prst="rect">
            <a:avLst/>
          </a:prstGeom>
        </p:spPr>
      </p:pic>
    </p:spTree>
    <p:extLst>
      <p:ext uri="{BB962C8B-B14F-4D97-AF65-F5344CB8AC3E}">
        <p14:creationId xmlns:p14="http://schemas.microsoft.com/office/powerpoint/2010/main" val="39866545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8B0377-6851-7E56-F43F-0D413E07B941}"/>
            </a:ext>
          </a:extLst>
        </p:cNvPr>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701BF16F-999C-D5E4-0B21-69AEB6D194EC}"/>
              </a:ext>
            </a:extLst>
          </p:cNvPr>
          <p:cNvSpPr>
            <a:spLocks noGrp="1"/>
          </p:cNvSpPr>
          <p:nvPr>
            <p:ph type="sldNum" sz="quarter" idx="12"/>
          </p:nvPr>
        </p:nvSpPr>
        <p:spPr/>
        <p:txBody>
          <a:bodyPr/>
          <a:lstStyle/>
          <a:p>
            <a:fld id="{9ABA40AF-CFC4-408B-AB54-B951AA351C46}" type="slidenum">
              <a:rPr lang="fr-FR" smtClean="0"/>
              <a:t>58</a:t>
            </a:fld>
            <a:endParaRPr lang="fr-FR"/>
          </a:p>
        </p:txBody>
      </p:sp>
      <p:pic>
        <p:nvPicPr>
          <p:cNvPr id="7" name="Image 6" descr="LOGO_FFGOLF_HAUTE_SAVOIE3">
            <a:extLst>
              <a:ext uri="{FF2B5EF4-FFF2-40B4-BE49-F238E27FC236}">
                <a16:creationId xmlns:a16="http://schemas.microsoft.com/office/drawing/2014/main" id="{8A71CDD2-48E1-B8E1-3DC0-24F379ED7F93}"/>
              </a:ext>
            </a:extLst>
          </p:cNvPr>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85394" y="286124"/>
            <a:ext cx="888313" cy="614627"/>
          </a:xfrm>
          <a:prstGeom prst="rect">
            <a:avLst/>
          </a:prstGeom>
          <a:noFill/>
          <a:ln>
            <a:noFill/>
          </a:ln>
        </p:spPr>
      </p:pic>
      <p:pic>
        <p:nvPicPr>
          <p:cNvPr id="8" name="Image 7" descr="cid:image004.png@01D6C70D.010ED5A0">
            <a:extLst>
              <a:ext uri="{FF2B5EF4-FFF2-40B4-BE49-F238E27FC236}">
                <a16:creationId xmlns:a16="http://schemas.microsoft.com/office/drawing/2014/main" id="{CE9436DF-AE5D-95C7-D13A-A0ECE31AB92B}"/>
              </a:ext>
            </a:extLst>
          </p:cNvPr>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1342664" y="362743"/>
            <a:ext cx="486135" cy="538008"/>
          </a:xfrm>
          <a:prstGeom prst="rect">
            <a:avLst/>
          </a:prstGeom>
          <a:noFill/>
          <a:ln>
            <a:noFill/>
          </a:ln>
        </p:spPr>
      </p:pic>
      <p:sp>
        <p:nvSpPr>
          <p:cNvPr id="4" name="Espace réservé du contenu 2">
            <a:extLst>
              <a:ext uri="{FF2B5EF4-FFF2-40B4-BE49-F238E27FC236}">
                <a16:creationId xmlns:a16="http://schemas.microsoft.com/office/drawing/2014/main" id="{3F9E6476-4272-844B-ACF6-0A6E572BF2EB}"/>
              </a:ext>
            </a:extLst>
          </p:cNvPr>
          <p:cNvSpPr txBox="1">
            <a:spLocks/>
          </p:cNvSpPr>
          <p:nvPr/>
        </p:nvSpPr>
        <p:spPr>
          <a:xfrm>
            <a:off x="838199" y="1825625"/>
            <a:ext cx="11009243"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2800" b="1" dirty="0">
                <a:solidFill>
                  <a:srgbClr val="002060"/>
                </a:solidFill>
                <a:latin typeface="Arial" panose="020B0604020202020204" pitchFamily="34" charset="0"/>
                <a:cs typeface="Arial" panose="020B0604020202020204" pitchFamily="34" charset="0"/>
              </a:rPr>
              <a:t>Organiser des entrainements U8-U10:</a:t>
            </a:r>
          </a:p>
          <a:p>
            <a:pPr algn="l"/>
            <a:endParaRPr lang="fr-FR" sz="2800" b="1" dirty="0">
              <a:solidFill>
                <a:srgbClr val="002060"/>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endParaRPr lang="fr-FR" sz="2000" dirty="0">
              <a:solidFill>
                <a:srgbClr val="002060"/>
              </a:solidFill>
              <a:latin typeface="Arial" panose="020B0604020202020204" pitchFamily="34" charset="0"/>
              <a:cs typeface="Arial" panose="020B0604020202020204" pitchFamily="34" charset="0"/>
            </a:endParaRPr>
          </a:p>
          <a:p>
            <a:pPr algn="l"/>
            <a:endParaRPr lang="fr-FR" sz="2000" dirty="0">
              <a:solidFill>
                <a:srgbClr val="002060"/>
              </a:solidFill>
              <a:latin typeface="Arial" panose="020B0604020202020204" pitchFamily="34" charset="0"/>
              <a:cs typeface="Arial" panose="020B0604020202020204" pitchFamily="34" charset="0"/>
            </a:endParaRPr>
          </a:p>
          <a:p>
            <a:pPr algn="l"/>
            <a:endParaRPr lang="fr-FR" dirty="0"/>
          </a:p>
        </p:txBody>
      </p:sp>
      <p:sp>
        <p:nvSpPr>
          <p:cNvPr id="5" name="Titre 1">
            <a:extLst>
              <a:ext uri="{FF2B5EF4-FFF2-40B4-BE49-F238E27FC236}">
                <a16:creationId xmlns:a16="http://schemas.microsoft.com/office/drawing/2014/main" id="{AE1A95BD-DA08-270E-14F3-2EBC40854C79}"/>
              </a:ext>
            </a:extLst>
          </p:cNvPr>
          <p:cNvSpPr>
            <a:spLocks noGrp="1"/>
          </p:cNvSpPr>
          <p:nvPr>
            <p:ph type="title"/>
          </p:nvPr>
        </p:nvSpPr>
        <p:spPr>
          <a:xfrm>
            <a:off x="838199" y="631747"/>
            <a:ext cx="10515600" cy="1325563"/>
          </a:xfrm>
        </p:spPr>
        <p:txBody>
          <a:bodyPr>
            <a:normAutofit/>
          </a:bodyPr>
          <a:lstStyle/>
          <a:p>
            <a:pPr lvl="0"/>
            <a:r>
              <a:rPr lang="fr-FR" sz="2400" b="1" dirty="0">
                <a:solidFill>
                  <a:srgbClr val="FF0000"/>
                </a:solidFill>
                <a:latin typeface="Arial" panose="020B0604020202020204" pitchFamily="34" charset="0"/>
                <a:cs typeface="Arial" panose="020B0604020202020204" pitchFamily="34" charset="0"/>
              </a:rPr>
              <a:t>Objectifs du Comité Départemental de Haute Savoie</a:t>
            </a:r>
          </a:p>
        </p:txBody>
      </p:sp>
      <p:pic>
        <p:nvPicPr>
          <p:cNvPr id="3" name="Image 2">
            <a:extLst>
              <a:ext uri="{FF2B5EF4-FFF2-40B4-BE49-F238E27FC236}">
                <a16:creationId xmlns:a16="http://schemas.microsoft.com/office/drawing/2014/main" id="{8F587DC8-2427-0B8E-9B6E-8747ABE7DA6B}"/>
              </a:ext>
            </a:extLst>
          </p:cNvPr>
          <p:cNvPicPr>
            <a:picLocks noChangeAspect="1"/>
          </p:cNvPicPr>
          <p:nvPr/>
        </p:nvPicPr>
        <p:blipFill>
          <a:blip r:embed="rId6"/>
          <a:stretch>
            <a:fillRect/>
          </a:stretch>
        </p:blipFill>
        <p:spPr>
          <a:xfrm>
            <a:off x="9278902" y="554370"/>
            <a:ext cx="2692911" cy="2542509"/>
          </a:xfrm>
          <a:prstGeom prst="rect">
            <a:avLst/>
          </a:prstGeom>
        </p:spPr>
      </p:pic>
      <p:pic>
        <p:nvPicPr>
          <p:cNvPr id="9" name="Image 8">
            <a:extLst>
              <a:ext uri="{FF2B5EF4-FFF2-40B4-BE49-F238E27FC236}">
                <a16:creationId xmlns:a16="http://schemas.microsoft.com/office/drawing/2014/main" id="{28DE4C3F-4296-12CC-944D-DB6E6BA15834}"/>
              </a:ext>
            </a:extLst>
          </p:cNvPr>
          <p:cNvPicPr>
            <a:picLocks noChangeAspect="1"/>
          </p:cNvPicPr>
          <p:nvPr/>
        </p:nvPicPr>
        <p:blipFill>
          <a:blip r:embed="rId7"/>
          <a:stretch>
            <a:fillRect/>
          </a:stretch>
        </p:blipFill>
        <p:spPr>
          <a:xfrm>
            <a:off x="993742" y="2345876"/>
            <a:ext cx="7368116" cy="4045577"/>
          </a:xfrm>
          <a:prstGeom prst="rect">
            <a:avLst/>
          </a:prstGeom>
        </p:spPr>
      </p:pic>
    </p:spTree>
    <p:extLst>
      <p:ext uri="{BB962C8B-B14F-4D97-AF65-F5344CB8AC3E}">
        <p14:creationId xmlns:p14="http://schemas.microsoft.com/office/powerpoint/2010/main" val="20322426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64383F-F1E9-2188-B94B-D01EA2504B6F}"/>
            </a:ext>
          </a:extLst>
        </p:cNvPr>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A3BF9F80-A769-E5A6-4999-AAABF1B3527B}"/>
              </a:ext>
            </a:extLst>
          </p:cNvPr>
          <p:cNvSpPr>
            <a:spLocks noGrp="1"/>
          </p:cNvSpPr>
          <p:nvPr>
            <p:ph type="sldNum" sz="quarter" idx="12"/>
          </p:nvPr>
        </p:nvSpPr>
        <p:spPr/>
        <p:txBody>
          <a:bodyPr/>
          <a:lstStyle/>
          <a:p>
            <a:fld id="{9ABA40AF-CFC4-408B-AB54-B951AA351C46}" type="slidenum">
              <a:rPr lang="fr-FR" smtClean="0"/>
              <a:t>59</a:t>
            </a:fld>
            <a:endParaRPr lang="fr-FR"/>
          </a:p>
        </p:txBody>
      </p:sp>
      <p:pic>
        <p:nvPicPr>
          <p:cNvPr id="7" name="Image 6" descr="LOGO_FFGOLF_HAUTE_SAVOIE3">
            <a:extLst>
              <a:ext uri="{FF2B5EF4-FFF2-40B4-BE49-F238E27FC236}">
                <a16:creationId xmlns:a16="http://schemas.microsoft.com/office/drawing/2014/main" id="{1A826686-4071-504A-3772-BC05A55CD33A}"/>
              </a:ext>
            </a:extLst>
          </p:cNvPr>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85394" y="286124"/>
            <a:ext cx="888313" cy="614627"/>
          </a:xfrm>
          <a:prstGeom prst="rect">
            <a:avLst/>
          </a:prstGeom>
          <a:noFill/>
          <a:ln>
            <a:noFill/>
          </a:ln>
        </p:spPr>
      </p:pic>
      <p:pic>
        <p:nvPicPr>
          <p:cNvPr id="8" name="Image 7" descr="cid:image004.png@01D6C70D.010ED5A0">
            <a:extLst>
              <a:ext uri="{FF2B5EF4-FFF2-40B4-BE49-F238E27FC236}">
                <a16:creationId xmlns:a16="http://schemas.microsoft.com/office/drawing/2014/main" id="{EEB6D37B-4C3C-E1D1-77C5-01065E0018EC}"/>
              </a:ext>
            </a:extLst>
          </p:cNvPr>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1342664" y="362743"/>
            <a:ext cx="486135" cy="538008"/>
          </a:xfrm>
          <a:prstGeom prst="rect">
            <a:avLst/>
          </a:prstGeom>
          <a:noFill/>
          <a:ln>
            <a:noFill/>
          </a:ln>
        </p:spPr>
      </p:pic>
      <p:sp>
        <p:nvSpPr>
          <p:cNvPr id="4" name="Espace réservé du contenu 2">
            <a:extLst>
              <a:ext uri="{FF2B5EF4-FFF2-40B4-BE49-F238E27FC236}">
                <a16:creationId xmlns:a16="http://schemas.microsoft.com/office/drawing/2014/main" id="{75B77661-9B90-E3CB-946F-73489528CBD2}"/>
              </a:ext>
            </a:extLst>
          </p:cNvPr>
          <p:cNvSpPr txBox="1">
            <a:spLocks/>
          </p:cNvSpPr>
          <p:nvPr/>
        </p:nvSpPr>
        <p:spPr>
          <a:xfrm>
            <a:off x="838199" y="1825625"/>
            <a:ext cx="11009243"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2800" b="1" dirty="0">
                <a:solidFill>
                  <a:srgbClr val="002060"/>
                </a:solidFill>
                <a:latin typeface="Arial" panose="020B0604020202020204" pitchFamily="34" charset="0"/>
                <a:cs typeface="Arial" panose="020B0604020202020204" pitchFamily="34" charset="0"/>
              </a:rPr>
              <a:t>Organiser des entrainements U8-U10:</a:t>
            </a:r>
          </a:p>
          <a:p>
            <a:pPr algn="l"/>
            <a:endParaRPr lang="fr-FR" sz="2800" b="1" dirty="0">
              <a:solidFill>
                <a:srgbClr val="002060"/>
              </a:solidFill>
              <a:latin typeface="Arial" panose="020B0604020202020204" pitchFamily="34" charset="0"/>
              <a:cs typeface="Arial" panose="020B0604020202020204" pitchFamily="34" charset="0"/>
            </a:endParaRPr>
          </a:p>
          <a:p>
            <a:pPr algn="l"/>
            <a:r>
              <a:rPr lang="fr-FR" sz="2000" b="1" dirty="0">
                <a:solidFill>
                  <a:srgbClr val="002060"/>
                </a:solidFill>
                <a:latin typeface="Arial" panose="020B0604020202020204" pitchFamily="34" charset="0"/>
                <a:cs typeface="Arial" panose="020B0604020202020204" pitchFamily="34" charset="0"/>
              </a:rPr>
              <a:t>Objectifs : </a:t>
            </a:r>
          </a:p>
          <a:p>
            <a:pPr marL="342900" indent="-342900" algn="l">
              <a:buFont typeface="Arial" panose="020B0604020202020204" pitchFamily="34" charset="0"/>
              <a:buChar char="•"/>
            </a:pPr>
            <a:r>
              <a:rPr lang="fr-FR" sz="2000" dirty="0">
                <a:solidFill>
                  <a:srgbClr val="002060"/>
                </a:solidFill>
                <a:latin typeface="Arial" panose="020B0604020202020204" pitchFamily="34" charset="0"/>
                <a:cs typeface="Arial" panose="020B0604020202020204" pitchFamily="34" charset="0"/>
              </a:rPr>
              <a:t>les préparer à leur premier GP Jeune en fin de saison</a:t>
            </a:r>
          </a:p>
          <a:p>
            <a:pPr marL="342900" indent="-342900" algn="l">
              <a:buFont typeface="Arial" panose="020B0604020202020204" pitchFamily="34" charset="0"/>
              <a:buChar char="•"/>
            </a:pPr>
            <a:r>
              <a:rPr lang="fr-FR" sz="2000" dirty="0">
                <a:solidFill>
                  <a:srgbClr val="002060"/>
                </a:solidFill>
                <a:latin typeface="Arial" panose="020B0604020202020204" pitchFamily="34" charset="0"/>
                <a:cs typeface="Arial" panose="020B0604020202020204" pitchFamily="34" charset="0"/>
              </a:rPr>
              <a:t>Créer une dynamique de groupe au sein du département</a:t>
            </a:r>
          </a:p>
          <a:p>
            <a:pPr marL="342900" indent="-342900" algn="l">
              <a:buFont typeface="Arial" panose="020B0604020202020204" pitchFamily="34" charset="0"/>
              <a:buChar char="•"/>
            </a:pPr>
            <a:r>
              <a:rPr lang="fr-FR" sz="2000" dirty="0">
                <a:solidFill>
                  <a:srgbClr val="002060"/>
                </a:solidFill>
                <a:latin typeface="Arial" panose="020B0604020202020204" pitchFamily="34" charset="0"/>
                <a:cs typeface="Arial" panose="020B0604020202020204" pitchFamily="34" charset="0"/>
              </a:rPr>
              <a:t>Alimenter les CRE de la Ligue</a:t>
            </a:r>
          </a:p>
          <a:p>
            <a:pPr marL="342900" indent="-342900" algn="l">
              <a:buFont typeface="Arial" panose="020B0604020202020204" pitchFamily="34" charset="0"/>
              <a:buChar char="•"/>
            </a:pPr>
            <a:endParaRPr lang="fr-FR" sz="2000" dirty="0">
              <a:solidFill>
                <a:srgbClr val="002060"/>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endParaRPr lang="fr-FR" sz="2000" dirty="0">
              <a:solidFill>
                <a:srgbClr val="002060"/>
              </a:solidFill>
              <a:latin typeface="Arial" panose="020B0604020202020204" pitchFamily="34" charset="0"/>
              <a:cs typeface="Arial" panose="020B0604020202020204" pitchFamily="34" charset="0"/>
            </a:endParaRPr>
          </a:p>
          <a:p>
            <a:pPr algn="l"/>
            <a:endParaRPr lang="fr-FR" sz="2000" dirty="0">
              <a:solidFill>
                <a:srgbClr val="002060"/>
              </a:solidFill>
              <a:latin typeface="Arial" panose="020B0604020202020204" pitchFamily="34" charset="0"/>
              <a:cs typeface="Arial" panose="020B0604020202020204" pitchFamily="34" charset="0"/>
            </a:endParaRPr>
          </a:p>
          <a:p>
            <a:pPr algn="l"/>
            <a:endParaRPr lang="fr-FR" dirty="0"/>
          </a:p>
        </p:txBody>
      </p:sp>
      <p:sp>
        <p:nvSpPr>
          <p:cNvPr id="5" name="Titre 1">
            <a:extLst>
              <a:ext uri="{FF2B5EF4-FFF2-40B4-BE49-F238E27FC236}">
                <a16:creationId xmlns:a16="http://schemas.microsoft.com/office/drawing/2014/main" id="{5E9A074D-989B-5511-8998-F927B3E667D9}"/>
              </a:ext>
            </a:extLst>
          </p:cNvPr>
          <p:cNvSpPr>
            <a:spLocks noGrp="1"/>
          </p:cNvSpPr>
          <p:nvPr>
            <p:ph type="title"/>
          </p:nvPr>
        </p:nvSpPr>
        <p:spPr>
          <a:xfrm>
            <a:off x="838199" y="631747"/>
            <a:ext cx="10515600" cy="1325563"/>
          </a:xfrm>
        </p:spPr>
        <p:txBody>
          <a:bodyPr>
            <a:normAutofit/>
          </a:bodyPr>
          <a:lstStyle/>
          <a:p>
            <a:pPr lvl="0"/>
            <a:r>
              <a:rPr lang="fr-FR" sz="2400" b="1" dirty="0">
                <a:solidFill>
                  <a:srgbClr val="FF0000"/>
                </a:solidFill>
                <a:latin typeface="Arial" panose="020B0604020202020204" pitchFamily="34" charset="0"/>
                <a:cs typeface="Arial" panose="020B0604020202020204" pitchFamily="34" charset="0"/>
              </a:rPr>
              <a:t>Objectifs du Comité Départemental de Haute Savoie</a:t>
            </a:r>
          </a:p>
        </p:txBody>
      </p:sp>
      <p:pic>
        <p:nvPicPr>
          <p:cNvPr id="2" name="Image 1">
            <a:extLst>
              <a:ext uri="{FF2B5EF4-FFF2-40B4-BE49-F238E27FC236}">
                <a16:creationId xmlns:a16="http://schemas.microsoft.com/office/drawing/2014/main" id="{724003E9-1D90-CCDF-AC8B-26F22F14AE67}"/>
              </a:ext>
            </a:extLst>
          </p:cNvPr>
          <p:cNvPicPr>
            <a:picLocks noChangeAspect="1"/>
          </p:cNvPicPr>
          <p:nvPr/>
        </p:nvPicPr>
        <p:blipFill>
          <a:blip r:embed="rId6"/>
          <a:stretch>
            <a:fillRect/>
          </a:stretch>
        </p:blipFill>
        <p:spPr>
          <a:xfrm>
            <a:off x="9278902" y="554370"/>
            <a:ext cx="2692911" cy="2542509"/>
          </a:xfrm>
          <a:prstGeom prst="rect">
            <a:avLst/>
          </a:prstGeom>
        </p:spPr>
      </p:pic>
    </p:spTree>
    <p:extLst>
      <p:ext uri="{BB962C8B-B14F-4D97-AF65-F5344CB8AC3E}">
        <p14:creationId xmlns:p14="http://schemas.microsoft.com/office/powerpoint/2010/main" val="17921058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p:txBody>
          <a:bodyPr>
            <a:normAutofit/>
          </a:bodyPr>
          <a:lstStyle/>
          <a:p>
            <a:endParaRPr lang="fr-FR" dirty="0">
              <a:solidFill>
                <a:srgbClr val="002060"/>
              </a:solidFill>
              <a:latin typeface="Arial" panose="020B0604020202020204" pitchFamily="34" charset="0"/>
              <a:cs typeface="Arial" panose="020B0604020202020204" pitchFamily="34" charset="0"/>
            </a:endParaRPr>
          </a:p>
          <a:p>
            <a:endParaRPr lang="fr-FR" dirty="0">
              <a:solidFill>
                <a:srgbClr val="002060"/>
              </a:solidFill>
              <a:latin typeface="Arial" panose="020B0604020202020204" pitchFamily="34" charset="0"/>
              <a:cs typeface="Arial" panose="020B0604020202020204" pitchFamily="34" charset="0"/>
            </a:endParaRPr>
          </a:p>
          <a:p>
            <a:endParaRPr lang="fr-FR" dirty="0">
              <a:solidFill>
                <a:srgbClr val="002060"/>
              </a:solidFill>
              <a:latin typeface="Arial" panose="020B0604020202020204" pitchFamily="34" charset="0"/>
              <a:cs typeface="Arial" panose="020B0604020202020204" pitchFamily="34" charset="0"/>
            </a:endParaRPr>
          </a:p>
        </p:txBody>
      </p:sp>
      <p:pic>
        <p:nvPicPr>
          <p:cNvPr id="4" name="Image 3" descr="LOGO_FFGOLF_HAUTE_SAVOIE3"/>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85394" y="286124"/>
            <a:ext cx="888313" cy="614627"/>
          </a:xfrm>
          <a:prstGeom prst="rect">
            <a:avLst/>
          </a:prstGeom>
          <a:noFill/>
          <a:ln>
            <a:noFill/>
          </a:ln>
        </p:spPr>
      </p:pic>
      <p:pic>
        <p:nvPicPr>
          <p:cNvPr id="5" name="Image 4" descr="cid:image004.png@01D6C70D.010ED5A0"/>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1285875" y="319778"/>
            <a:ext cx="570221" cy="580973"/>
          </a:xfrm>
          <a:prstGeom prst="rect">
            <a:avLst/>
          </a:prstGeom>
          <a:noFill/>
          <a:ln>
            <a:noFill/>
          </a:ln>
        </p:spPr>
      </p:pic>
      <p:sp>
        <p:nvSpPr>
          <p:cNvPr id="8" name="Espace réservé du numéro de diapositive 7"/>
          <p:cNvSpPr>
            <a:spLocks noGrp="1"/>
          </p:cNvSpPr>
          <p:nvPr>
            <p:ph type="sldNum" sz="quarter" idx="12"/>
          </p:nvPr>
        </p:nvSpPr>
        <p:spPr/>
        <p:txBody>
          <a:bodyPr/>
          <a:lstStyle/>
          <a:p>
            <a:fld id="{34BAB50B-ED19-4DE9-A217-5F57B4D84FCF}" type="slidenum">
              <a:rPr lang="fr-FR" smtClean="0"/>
              <a:t>6</a:t>
            </a:fld>
            <a:endParaRPr lang="fr-FR"/>
          </a:p>
        </p:txBody>
      </p:sp>
      <p:pic>
        <p:nvPicPr>
          <p:cNvPr id="6" name="Image 5">
            <a:extLst>
              <a:ext uri="{FF2B5EF4-FFF2-40B4-BE49-F238E27FC236}">
                <a16:creationId xmlns:a16="http://schemas.microsoft.com/office/drawing/2014/main" id="{7D8F09F2-5000-A246-1A6F-3552391FA449}"/>
              </a:ext>
            </a:extLst>
          </p:cNvPr>
          <p:cNvPicPr>
            <a:picLocks noChangeAspect="1"/>
          </p:cNvPicPr>
          <p:nvPr/>
        </p:nvPicPr>
        <p:blipFill>
          <a:blip r:embed="rId7"/>
          <a:stretch>
            <a:fillRect/>
          </a:stretch>
        </p:blipFill>
        <p:spPr>
          <a:xfrm>
            <a:off x="421675" y="1597478"/>
            <a:ext cx="11348650" cy="3663043"/>
          </a:xfrm>
          <a:prstGeom prst="rect">
            <a:avLst/>
          </a:prstGeom>
        </p:spPr>
      </p:pic>
    </p:spTree>
    <p:extLst>
      <p:ext uri="{BB962C8B-B14F-4D97-AF65-F5344CB8AC3E}">
        <p14:creationId xmlns:p14="http://schemas.microsoft.com/office/powerpoint/2010/main" val="41138135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10A266-F8B3-974E-2792-07CDD317099C}"/>
            </a:ext>
          </a:extLst>
        </p:cNvPr>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9BA07EDF-E501-D6D4-19A1-042AE9D2A4EE}"/>
              </a:ext>
            </a:extLst>
          </p:cNvPr>
          <p:cNvSpPr>
            <a:spLocks noGrp="1"/>
          </p:cNvSpPr>
          <p:nvPr>
            <p:ph type="sldNum" sz="quarter" idx="12"/>
          </p:nvPr>
        </p:nvSpPr>
        <p:spPr/>
        <p:txBody>
          <a:bodyPr/>
          <a:lstStyle/>
          <a:p>
            <a:fld id="{9ABA40AF-CFC4-408B-AB54-B951AA351C46}" type="slidenum">
              <a:rPr lang="fr-FR" smtClean="0"/>
              <a:t>60</a:t>
            </a:fld>
            <a:endParaRPr lang="fr-FR"/>
          </a:p>
        </p:txBody>
      </p:sp>
      <p:pic>
        <p:nvPicPr>
          <p:cNvPr id="7" name="Image 6" descr="LOGO_FFGOLF_HAUTE_SAVOIE3">
            <a:extLst>
              <a:ext uri="{FF2B5EF4-FFF2-40B4-BE49-F238E27FC236}">
                <a16:creationId xmlns:a16="http://schemas.microsoft.com/office/drawing/2014/main" id="{118912F9-B7BF-B645-CBAF-FB999A9BF5B5}"/>
              </a:ext>
            </a:extLst>
          </p:cNvPr>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85394" y="286124"/>
            <a:ext cx="888313" cy="614627"/>
          </a:xfrm>
          <a:prstGeom prst="rect">
            <a:avLst/>
          </a:prstGeom>
          <a:noFill/>
          <a:ln>
            <a:noFill/>
          </a:ln>
        </p:spPr>
      </p:pic>
      <p:pic>
        <p:nvPicPr>
          <p:cNvPr id="8" name="Image 7" descr="cid:image004.png@01D6C70D.010ED5A0">
            <a:extLst>
              <a:ext uri="{FF2B5EF4-FFF2-40B4-BE49-F238E27FC236}">
                <a16:creationId xmlns:a16="http://schemas.microsoft.com/office/drawing/2014/main" id="{78F1787D-2F6B-FDDD-2521-5EA98F7A6F96}"/>
              </a:ext>
            </a:extLst>
          </p:cNvPr>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1342664" y="362743"/>
            <a:ext cx="486135" cy="538008"/>
          </a:xfrm>
          <a:prstGeom prst="rect">
            <a:avLst/>
          </a:prstGeom>
          <a:noFill/>
          <a:ln>
            <a:noFill/>
          </a:ln>
        </p:spPr>
      </p:pic>
      <p:sp>
        <p:nvSpPr>
          <p:cNvPr id="4" name="Espace réservé du contenu 2">
            <a:extLst>
              <a:ext uri="{FF2B5EF4-FFF2-40B4-BE49-F238E27FC236}">
                <a16:creationId xmlns:a16="http://schemas.microsoft.com/office/drawing/2014/main" id="{0F8B67AE-FED9-BF1D-F8AF-66306385ECD1}"/>
              </a:ext>
            </a:extLst>
          </p:cNvPr>
          <p:cNvSpPr txBox="1">
            <a:spLocks/>
          </p:cNvSpPr>
          <p:nvPr/>
        </p:nvSpPr>
        <p:spPr>
          <a:xfrm>
            <a:off x="838199" y="1825625"/>
            <a:ext cx="11009243"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2800" b="1" dirty="0">
                <a:solidFill>
                  <a:srgbClr val="002060"/>
                </a:solidFill>
                <a:latin typeface="Arial" panose="020B0604020202020204" pitchFamily="34" charset="0"/>
                <a:cs typeface="Arial" panose="020B0604020202020204" pitchFamily="34" charset="0"/>
              </a:rPr>
              <a:t>Organiser une épreuve Inter Ecoles de Golf :</a:t>
            </a:r>
          </a:p>
          <a:p>
            <a:pPr algn="l"/>
            <a:endParaRPr lang="fr-FR" sz="2800" b="1" dirty="0">
              <a:solidFill>
                <a:srgbClr val="002060"/>
              </a:solidFill>
              <a:latin typeface="Arial" panose="020B0604020202020204" pitchFamily="34" charset="0"/>
              <a:cs typeface="Arial" panose="020B0604020202020204" pitchFamily="34" charset="0"/>
            </a:endParaRPr>
          </a:p>
          <a:p>
            <a:pPr algn="l"/>
            <a:r>
              <a:rPr lang="fr-FR" sz="2000" b="1" dirty="0">
                <a:solidFill>
                  <a:srgbClr val="002060"/>
                </a:solidFill>
                <a:latin typeface="Arial" panose="020B0604020202020204" pitchFamily="34" charset="0"/>
                <a:cs typeface="Arial" panose="020B0604020202020204" pitchFamily="34" charset="0"/>
              </a:rPr>
              <a:t>Qualification départementale : </a:t>
            </a:r>
            <a:r>
              <a:rPr lang="fr-FR" sz="2000" b="1" dirty="0">
                <a:solidFill>
                  <a:srgbClr val="00B0F0"/>
                </a:solidFill>
                <a:latin typeface="Arial" panose="020B0604020202020204" pitchFamily="34" charset="0"/>
                <a:cs typeface="Arial" panose="020B0604020202020204" pitchFamily="34" charset="0"/>
              </a:rPr>
              <a:t>18 juin 2025 au golf des Gets</a:t>
            </a:r>
          </a:p>
          <a:p>
            <a:pPr marL="342900" indent="-342900" algn="l">
              <a:buFont typeface="Arial" panose="020B0604020202020204" pitchFamily="34" charset="0"/>
              <a:buChar char="•"/>
            </a:pPr>
            <a:r>
              <a:rPr lang="fr-FR" sz="2000" dirty="0">
                <a:solidFill>
                  <a:srgbClr val="002060"/>
                </a:solidFill>
                <a:latin typeface="Arial" panose="020B0604020202020204" pitchFamily="34" charset="0"/>
                <a:cs typeface="Arial" panose="020B0604020202020204" pitchFamily="34" charset="0"/>
              </a:rPr>
              <a:t>Équipe de 4 Joueurs U16 avec </a:t>
            </a:r>
            <a:r>
              <a:rPr lang="fr-FR" sz="2000" dirty="0" err="1">
                <a:solidFill>
                  <a:srgbClr val="002060"/>
                </a:solidFill>
                <a:latin typeface="Arial" panose="020B0604020202020204" pitchFamily="34" charset="0"/>
                <a:cs typeface="Arial" panose="020B0604020202020204" pitchFamily="34" charset="0"/>
              </a:rPr>
              <a:t>ind</a:t>
            </a:r>
            <a:r>
              <a:rPr lang="fr-FR" sz="2000" dirty="0">
                <a:solidFill>
                  <a:srgbClr val="002060"/>
                </a:solidFill>
                <a:latin typeface="Arial" panose="020B0604020202020204" pitchFamily="34" charset="0"/>
                <a:cs typeface="Arial" panose="020B0604020202020204" pitchFamily="34" charset="0"/>
              </a:rPr>
              <a:t> supérieur ou égal à 100 – </a:t>
            </a:r>
            <a:r>
              <a:rPr lang="fr-FR" sz="2000" dirty="0" err="1">
                <a:solidFill>
                  <a:srgbClr val="002060"/>
                </a:solidFill>
                <a:latin typeface="Arial" panose="020B0604020202020204" pitchFamily="34" charset="0"/>
                <a:cs typeface="Arial" panose="020B0604020202020204" pitchFamily="34" charset="0"/>
              </a:rPr>
              <a:t>ind</a:t>
            </a:r>
            <a:r>
              <a:rPr lang="fr-FR" sz="2000" dirty="0">
                <a:solidFill>
                  <a:srgbClr val="002060"/>
                </a:solidFill>
                <a:latin typeface="Arial" panose="020B0604020202020204" pitchFamily="34" charset="0"/>
                <a:cs typeface="Arial" panose="020B0604020202020204" pitchFamily="34" charset="0"/>
              </a:rPr>
              <a:t> mini 14,5</a:t>
            </a:r>
          </a:p>
          <a:p>
            <a:pPr marL="342900" indent="-342900" algn="l">
              <a:buFont typeface="Arial" panose="020B0604020202020204" pitchFamily="34" charset="0"/>
              <a:buChar char="•"/>
            </a:pPr>
            <a:r>
              <a:rPr lang="fr-FR" sz="2000" dirty="0">
                <a:solidFill>
                  <a:srgbClr val="002060"/>
                </a:solidFill>
                <a:latin typeface="Arial" panose="020B0604020202020204" pitchFamily="34" charset="0"/>
                <a:cs typeface="Arial" panose="020B0604020202020204" pitchFamily="34" charset="0"/>
              </a:rPr>
              <a:t>2 scramble à 2 / score max +4 / 18 trous</a:t>
            </a:r>
          </a:p>
          <a:p>
            <a:pPr marL="342900" indent="-342900" algn="l">
              <a:buFont typeface="Arial" panose="020B0604020202020204" pitchFamily="34" charset="0"/>
              <a:buChar char="•"/>
            </a:pPr>
            <a:r>
              <a:rPr lang="fr-FR" sz="2000" dirty="0">
                <a:solidFill>
                  <a:srgbClr val="002060"/>
                </a:solidFill>
                <a:latin typeface="Arial" panose="020B0604020202020204" pitchFamily="34" charset="0"/>
                <a:cs typeface="Arial" panose="020B0604020202020204" pitchFamily="34" charset="0"/>
              </a:rPr>
              <a:t>3 équipes par EDG</a:t>
            </a:r>
          </a:p>
          <a:p>
            <a:pPr marL="342900" indent="-342900" algn="l">
              <a:buFont typeface="Arial" panose="020B0604020202020204" pitchFamily="34" charset="0"/>
              <a:buChar char="•"/>
            </a:pPr>
            <a:r>
              <a:rPr lang="fr-FR" sz="2000" dirty="0">
                <a:solidFill>
                  <a:srgbClr val="002060"/>
                </a:solidFill>
                <a:latin typeface="Arial" panose="020B0604020202020204" pitchFamily="34" charset="0"/>
                <a:cs typeface="Arial" panose="020B0604020202020204" pitchFamily="34" charset="0"/>
              </a:rPr>
              <a:t>Addition des scores des 2 scrambles de l’équipe</a:t>
            </a:r>
          </a:p>
          <a:p>
            <a:pPr marL="342900" indent="-342900" algn="l">
              <a:buFont typeface="Arial" panose="020B0604020202020204" pitchFamily="34" charset="0"/>
              <a:buChar char="•"/>
            </a:pPr>
            <a:r>
              <a:rPr lang="fr-FR" sz="2000" dirty="0">
                <a:solidFill>
                  <a:srgbClr val="002060"/>
                </a:solidFill>
                <a:latin typeface="Arial" panose="020B0604020202020204" pitchFamily="34" charset="0"/>
                <a:cs typeface="Arial" panose="020B0604020202020204" pitchFamily="34" charset="0"/>
              </a:rPr>
              <a:t>Qualification des 3 premières équipes à la finale régionale du 5 juillet au golf de Charmeil</a:t>
            </a:r>
          </a:p>
          <a:p>
            <a:pPr marL="342900" indent="-342900" algn="l">
              <a:buFont typeface="Arial" panose="020B0604020202020204" pitchFamily="34" charset="0"/>
              <a:buChar char="•"/>
            </a:pPr>
            <a:endParaRPr lang="fr-FR" sz="2000" dirty="0">
              <a:solidFill>
                <a:srgbClr val="002060"/>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endParaRPr lang="fr-FR" sz="2000" dirty="0">
              <a:solidFill>
                <a:srgbClr val="002060"/>
              </a:solidFill>
              <a:latin typeface="Arial" panose="020B0604020202020204" pitchFamily="34" charset="0"/>
              <a:cs typeface="Arial" panose="020B0604020202020204" pitchFamily="34" charset="0"/>
            </a:endParaRPr>
          </a:p>
          <a:p>
            <a:pPr algn="l"/>
            <a:endParaRPr lang="fr-FR" sz="2000" dirty="0">
              <a:solidFill>
                <a:srgbClr val="002060"/>
              </a:solidFill>
              <a:latin typeface="Arial" panose="020B0604020202020204" pitchFamily="34" charset="0"/>
              <a:cs typeface="Arial" panose="020B0604020202020204" pitchFamily="34" charset="0"/>
            </a:endParaRPr>
          </a:p>
          <a:p>
            <a:pPr algn="l"/>
            <a:endParaRPr lang="fr-FR" dirty="0"/>
          </a:p>
        </p:txBody>
      </p:sp>
      <p:sp>
        <p:nvSpPr>
          <p:cNvPr id="5" name="Titre 1">
            <a:extLst>
              <a:ext uri="{FF2B5EF4-FFF2-40B4-BE49-F238E27FC236}">
                <a16:creationId xmlns:a16="http://schemas.microsoft.com/office/drawing/2014/main" id="{B1F164CE-CAAF-55DC-0220-F977A827F95C}"/>
              </a:ext>
            </a:extLst>
          </p:cNvPr>
          <p:cNvSpPr>
            <a:spLocks noGrp="1"/>
          </p:cNvSpPr>
          <p:nvPr>
            <p:ph type="title"/>
          </p:nvPr>
        </p:nvSpPr>
        <p:spPr>
          <a:xfrm>
            <a:off x="838199" y="631747"/>
            <a:ext cx="10515600" cy="1325563"/>
          </a:xfrm>
        </p:spPr>
        <p:txBody>
          <a:bodyPr>
            <a:normAutofit/>
          </a:bodyPr>
          <a:lstStyle/>
          <a:p>
            <a:pPr lvl="0"/>
            <a:r>
              <a:rPr lang="fr-FR" sz="2400" b="1" dirty="0">
                <a:solidFill>
                  <a:srgbClr val="FF0000"/>
                </a:solidFill>
                <a:latin typeface="Arial" panose="020B0604020202020204" pitchFamily="34" charset="0"/>
                <a:cs typeface="Arial" panose="020B0604020202020204" pitchFamily="34" charset="0"/>
              </a:rPr>
              <a:t>Objectifs du Comité Départemental de Haute Savoie</a:t>
            </a:r>
          </a:p>
        </p:txBody>
      </p:sp>
      <p:pic>
        <p:nvPicPr>
          <p:cNvPr id="2" name="Image 1">
            <a:extLst>
              <a:ext uri="{FF2B5EF4-FFF2-40B4-BE49-F238E27FC236}">
                <a16:creationId xmlns:a16="http://schemas.microsoft.com/office/drawing/2014/main" id="{6D6596BD-0C9C-2E9E-B624-370FD048FE11}"/>
              </a:ext>
            </a:extLst>
          </p:cNvPr>
          <p:cNvPicPr>
            <a:picLocks noChangeAspect="1"/>
          </p:cNvPicPr>
          <p:nvPr/>
        </p:nvPicPr>
        <p:blipFill>
          <a:blip r:embed="rId6"/>
          <a:stretch>
            <a:fillRect/>
          </a:stretch>
        </p:blipFill>
        <p:spPr>
          <a:xfrm>
            <a:off x="7846733" y="317023"/>
            <a:ext cx="4000709" cy="728028"/>
          </a:xfrm>
          <a:prstGeom prst="rect">
            <a:avLst/>
          </a:prstGeom>
        </p:spPr>
      </p:pic>
    </p:spTree>
    <p:extLst>
      <p:ext uri="{BB962C8B-B14F-4D97-AF65-F5344CB8AC3E}">
        <p14:creationId xmlns:p14="http://schemas.microsoft.com/office/powerpoint/2010/main" val="18242419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38BA8F-9A5B-E8B0-8C2A-15B46C6D2D20}"/>
            </a:ext>
          </a:extLst>
        </p:cNvPr>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5615B6AB-F778-4905-E288-D542B038E409}"/>
              </a:ext>
            </a:extLst>
          </p:cNvPr>
          <p:cNvSpPr>
            <a:spLocks noGrp="1"/>
          </p:cNvSpPr>
          <p:nvPr>
            <p:ph type="sldNum" sz="quarter" idx="12"/>
          </p:nvPr>
        </p:nvSpPr>
        <p:spPr/>
        <p:txBody>
          <a:bodyPr/>
          <a:lstStyle/>
          <a:p>
            <a:fld id="{9ABA40AF-CFC4-408B-AB54-B951AA351C46}" type="slidenum">
              <a:rPr lang="fr-FR" smtClean="0"/>
              <a:t>61</a:t>
            </a:fld>
            <a:endParaRPr lang="fr-FR"/>
          </a:p>
        </p:txBody>
      </p:sp>
      <p:pic>
        <p:nvPicPr>
          <p:cNvPr id="7" name="Image 6" descr="LOGO_FFGOLF_HAUTE_SAVOIE3">
            <a:extLst>
              <a:ext uri="{FF2B5EF4-FFF2-40B4-BE49-F238E27FC236}">
                <a16:creationId xmlns:a16="http://schemas.microsoft.com/office/drawing/2014/main" id="{96D51FF1-C5D3-90A0-52A3-CC89F9B64F1B}"/>
              </a:ext>
            </a:extLst>
          </p:cNvPr>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85394" y="286124"/>
            <a:ext cx="888313" cy="614627"/>
          </a:xfrm>
          <a:prstGeom prst="rect">
            <a:avLst/>
          </a:prstGeom>
          <a:noFill/>
          <a:ln>
            <a:noFill/>
          </a:ln>
        </p:spPr>
      </p:pic>
      <p:pic>
        <p:nvPicPr>
          <p:cNvPr id="8" name="Image 7" descr="cid:image004.png@01D6C70D.010ED5A0">
            <a:extLst>
              <a:ext uri="{FF2B5EF4-FFF2-40B4-BE49-F238E27FC236}">
                <a16:creationId xmlns:a16="http://schemas.microsoft.com/office/drawing/2014/main" id="{B89B0192-E692-8692-35A4-B05C681F3363}"/>
              </a:ext>
            </a:extLst>
          </p:cNvPr>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1342664" y="362743"/>
            <a:ext cx="486135" cy="538008"/>
          </a:xfrm>
          <a:prstGeom prst="rect">
            <a:avLst/>
          </a:prstGeom>
          <a:noFill/>
          <a:ln>
            <a:noFill/>
          </a:ln>
        </p:spPr>
      </p:pic>
      <p:sp>
        <p:nvSpPr>
          <p:cNvPr id="4" name="Espace réservé du contenu 2">
            <a:extLst>
              <a:ext uri="{FF2B5EF4-FFF2-40B4-BE49-F238E27FC236}">
                <a16:creationId xmlns:a16="http://schemas.microsoft.com/office/drawing/2014/main" id="{4C245C7B-A204-A060-3003-CDB7CB24EBE5}"/>
              </a:ext>
            </a:extLst>
          </p:cNvPr>
          <p:cNvSpPr txBox="1">
            <a:spLocks/>
          </p:cNvSpPr>
          <p:nvPr/>
        </p:nvSpPr>
        <p:spPr>
          <a:xfrm>
            <a:off x="838199" y="1825625"/>
            <a:ext cx="11009243" cy="4351338"/>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2800" b="1" dirty="0">
                <a:solidFill>
                  <a:srgbClr val="002060"/>
                </a:solidFill>
                <a:latin typeface="Arial" panose="020B0604020202020204" pitchFamily="34" charset="0"/>
                <a:cs typeface="Arial" panose="020B0604020202020204" pitchFamily="34" charset="0"/>
              </a:rPr>
              <a:t>Etat de lieux précis du Golf Scolaire et le développer:</a:t>
            </a:r>
          </a:p>
          <a:p>
            <a:pPr algn="l"/>
            <a:r>
              <a:rPr lang="fr-FR" sz="2800" b="1" dirty="0">
                <a:solidFill>
                  <a:srgbClr val="002060"/>
                </a:solidFill>
                <a:latin typeface="Arial" panose="020B0604020202020204" pitchFamily="34" charset="0"/>
                <a:cs typeface="Arial" panose="020B0604020202020204" pitchFamily="34" charset="0"/>
              </a:rPr>
              <a:t>Thierry COULON</a:t>
            </a:r>
          </a:p>
          <a:p>
            <a:pPr algn="l"/>
            <a:r>
              <a:rPr lang="fr-FR" sz="2800" b="1" u="sng" dirty="0">
                <a:solidFill>
                  <a:srgbClr val="00B0F0"/>
                </a:solidFill>
              </a:rPr>
              <a:t>Objectif </a:t>
            </a:r>
            <a:r>
              <a:rPr lang="fr-FR" sz="2800" b="1" dirty="0">
                <a:solidFill>
                  <a:srgbClr val="00B0F0"/>
                </a:solidFill>
              </a:rPr>
              <a:t>: </a:t>
            </a:r>
          </a:p>
          <a:p>
            <a:pPr algn="l"/>
            <a:r>
              <a:rPr lang="fr-FR" sz="2800" b="1" dirty="0">
                <a:solidFill>
                  <a:srgbClr val="002060"/>
                </a:solidFill>
                <a:latin typeface="Arial" panose="020B0604020202020204" pitchFamily="34" charset="0"/>
                <a:cs typeface="Arial" panose="020B0604020202020204" pitchFamily="34" charset="0"/>
              </a:rPr>
              <a:t>Favoriser l’intégration des jeunes scolaires primaires dans les écoles de golf</a:t>
            </a:r>
          </a:p>
          <a:p>
            <a:pPr algn="l"/>
            <a:endParaRPr lang="fr-FR" b="1" dirty="0"/>
          </a:p>
          <a:p>
            <a:pPr algn="l"/>
            <a:endParaRPr lang="fr-FR" b="1" dirty="0"/>
          </a:p>
          <a:p>
            <a:pPr algn="l"/>
            <a:r>
              <a:rPr lang="fr-FR" sz="2800" b="1" u="sng" dirty="0">
                <a:solidFill>
                  <a:srgbClr val="00B0F0"/>
                </a:solidFill>
              </a:rPr>
              <a:t>Plan d’action</a:t>
            </a:r>
            <a:endParaRPr lang="fr-FR" sz="2800" b="1" dirty="0"/>
          </a:p>
          <a:p>
            <a:pPr algn="l"/>
            <a:r>
              <a:rPr lang="fr-FR" sz="2800" b="1" dirty="0">
                <a:solidFill>
                  <a:srgbClr val="002060"/>
                </a:solidFill>
                <a:latin typeface="Arial" panose="020B0604020202020204" pitchFamily="34" charset="0"/>
                <a:cs typeface="Arial" panose="020B0604020202020204" pitchFamily="34" charset="0"/>
              </a:rPr>
              <a:t>Optimiser la passerelle en club pour favoriser l’intégration de jeunes scolaires (8/10 ans) dans les écoles de golf</a:t>
            </a:r>
          </a:p>
          <a:p>
            <a:pPr marL="342900" indent="-342900" algn="l">
              <a:buFont typeface="Arial" panose="020B0604020202020204" pitchFamily="34" charset="0"/>
              <a:buChar char="•"/>
            </a:pPr>
            <a:endParaRPr lang="fr-FR" sz="2000" dirty="0">
              <a:solidFill>
                <a:srgbClr val="002060"/>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endParaRPr lang="fr-FR" sz="2000" dirty="0">
              <a:solidFill>
                <a:srgbClr val="002060"/>
              </a:solidFill>
              <a:latin typeface="Arial" panose="020B0604020202020204" pitchFamily="34" charset="0"/>
              <a:cs typeface="Arial" panose="020B0604020202020204" pitchFamily="34" charset="0"/>
            </a:endParaRPr>
          </a:p>
          <a:p>
            <a:pPr algn="l"/>
            <a:endParaRPr lang="fr-FR" sz="2000" dirty="0">
              <a:solidFill>
                <a:srgbClr val="002060"/>
              </a:solidFill>
              <a:latin typeface="Arial" panose="020B0604020202020204" pitchFamily="34" charset="0"/>
              <a:cs typeface="Arial" panose="020B0604020202020204" pitchFamily="34" charset="0"/>
            </a:endParaRPr>
          </a:p>
          <a:p>
            <a:pPr algn="l"/>
            <a:endParaRPr lang="fr-FR" dirty="0"/>
          </a:p>
        </p:txBody>
      </p:sp>
      <p:sp>
        <p:nvSpPr>
          <p:cNvPr id="5" name="Titre 1">
            <a:extLst>
              <a:ext uri="{FF2B5EF4-FFF2-40B4-BE49-F238E27FC236}">
                <a16:creationId xmlns:a16="http://schemas.microsoft.com/office/drawing/2014/main" id="{B7C680DF-B66B-F879-F51B-F8C434B20218}"/>
              </a:ext>
            </a:extLst>
          </p:cNvPr>
          <p:cNvSpPr>
            <a:spLocks noGrp="1"/>
          </p:cNvSpPr>
          <p:nvPr>
            <p:ph type="title"/>
          </p:nvPr>
        </p:nvSpPr>
        <p:spPr>
          <a:xfrm>
            <a:off x="838199" y="631747"/>
            <a:ext cx="10515600" cy="1325563"/>
          </a:xfrm>
        </p:spPr>
        <p:txBody>
          <a:bodyPr>
            <a:normAutofit/>
          </a:bodyPr>
          <a:lstStyle/>
          <a:p>
            <a:pPr lvl="0"/>
            <a:r>
              <a:rPr lang="fr-FR" sz="2400" b="1" dirty="0">
                <a:solidFill>
                  <a:srgbClr val="FF0000"/>
                </a:solidFill>
                <a:latin typeface="Arial" panose="020B0604020202020204" pitchFamily="34" charset="0"/>
                <a:cs typeface="Arial" panose="020B0604020202020204" pitchFamily="34" charset="0"/>
              </a:rPr>
              <a:t>Objectifs du Comité Départemental de Haute Savoie</a:t>
            </a:r>
          </a:p>
        </p:txBody>
      </p:sp>
    </p:spTree>
    <p:extLst>
      <p:ext uri="{BB962C8B-B14F-4D97-AF65-F5344CB8AC3E}">
        <p14:creationId xmlns:p14="http://schemas.microsoft.com/office/powerpoint/2010/main" val="25412730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2EAE91-3E0F-6B44-0225-3FB28DE64D1F}"/>
            </a:ext>
          </a:extLst>
        </p:cNvPr>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2B07CE68-B4F8-C47C-3D2E-6CD5CC6BDE94}"/>
              </a:ext>
            </a:extLst>
          </p:cNvPr>
          <p:cNvSpPr>
            <a:spLocks noGrp="1"/>
          </p:cNvSpPr>
          <p:nvPr>
            <p:ph type="sldNum" sz="quarter" idx="12"/>
          </p:nvPr>
        </p:nvSpPr>
        <p:spPr/>
        <p:txBody>
          <a:bodyPr/>
          <a:lstStyle/>
          <a:p>
            <a:fld id="{9ABA40AF-CFC4-408B-AB54-B951AA351C46}" type="slidenum">
              <a:rPr lang="fr-FR" smtClean="0"/>
              <a:t>62</a:t>
            </a:fld>
            <a:endParaRPr lang="fr-FR"/>
          </a:p>
        </p:txBody>
      </p:sp>
      <p:pic>
        <p:nvPicPr>
          <p:cNvPr id="7" name="Image 6" descr="LOGO_FFGOLF_HAUTE_SAVOIE3">
            <a:extLst>
              <a:ext uri="{FF2B5EF4-FFF2-40B4-BE49-F238E27FC236}">
                <a16:creationId xmlns:a16="http://schemas.microsoft.com/office/drawing/2014/main" id="{A969D724-C818-03D0-E827-7DDD306E20B8}"/>
              </a:ext>
            </a:extLst>
          </p:cNvPr>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85394" y="286124"/>
            <a:ext cx="888313" cy="614627"/>
          </a:xfrm>
          <a:prstGeom prst="rect">
            <a:avLst/>
          </a:prstGeom>
          <a:noFill/>
          <a:ln>
            <a:noFill/>
          </a:ln>
        </p:spPr>
      </p:pic>
      <p:pic>
        <p:nvPicPr>
          <p:cNvPr id="8" name="Image 7" descr="cid:image004.png@01D6C70D.010ED5A0">
            <a:extLst>
              <a:ext uri="{FF2B5EF4-FFF2-40B4-BE49-F238E27FC236}">
                <a16:creationId xmlns:a16="http://schemas.microsoft.com/office/drawing/2014/main" id="{0C7C990A-973A-3AC5-EB52-57547FEE7DEE}"/>
              </a:ext>
            </a:extLst>
          </p:cNvPr>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1342664" y="362743"/>
            <a:ext cx="486135" cy="538008"/>
          </a:xfrm>
          <a:prstGeom prst="rect">
            <a:avLst/>
          </a:prstGeom>
          <a:noFill/>
          <a:ln>
            <a:noFill/>
          </a:ln>
        </p:spPr>
      </p:pic>
      <p:sp>
        <p:nvSpPr>
          <p:cNvPr id="4" name="Espace réservé du contenu 2">
            <a:extLst>
              <a:ext uri="{FF2B5EF4-FFF2-40B4-BE49-F238E27FC236}">
                <a16:creationId xmlns:a16="http://schemas.microsoft.com/office/drawing/2014/main" id="{73EDCF36-CF55-50F8-F425-A40556AE4EF5}"/>
              </a:ext>
            </a:extLst>
          </p:cNvPr>
          <p:cNvSpPr txBox="1">
            <a:spLocks/>
          </p:cNvSpPr>
          <p:nvPr/>
        </p:nvSpPr>
        <p:spPr>
          <a:xfrm>
            <a:off x="838199" y="1825625"/>
            <a:ext cx="11009243" cy="4351338"/>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2800" b="1" dirty="0">
                <a:solidFill>
                  <a:srgbClr val="002060"/>
                </a:solidFill>
                <a:latin typeface="Arial" panose="020B0604020202020204" pitchFamily="34" charset="0"/>
                <a:cs typeface="Arial" panose="020B0604020202020204" pitchFamily="34" charset="0"/>
              </a:rPr>
              <a:t>Etat de lieux précis du Golf Scolaire et le développer:</a:t>
            </a:r>
          </a:p>
          <a:p>
            <a:pPr algn="l"/>
            <a:endParaRPr lang="fr-FR" sz="2800" b="1" dirty="0">
              <a:solidFill>
                <a:srgbClr val="002060"/>
              </a:solidFill>
              <a:latin typeface="Arial" panose="020B0604020202020204" pitchFamily="34" charset="0"/>
              <a:cs typeface="Arial" panose="020B0604020202020204" pitchFamily="34" charset="0"/>
            </a:endParaRPr>
          </a:p>
          <a:p>
            <a:pPr algn="l"/>
            <a:r>
              <a:rPr lang="fr-FR" sz="2800" b="1" u="sng" dirty="0">
                <a:solidFill>
                  <a:srgbClr val="00B0F0"/>
                </a:solidFill>
              </a:rPr>
              <a:t>Objectif </a:t>
            </a:r>
            <a:r>
              <a:rPr lang="fr-FR" sz="2800" b="1" dirty="0">
                <a:solidFill>
                  <a:srgbClr val="00B0F0"/>
                </a:solidFill>
              </a:rPr>
              <a:t>: </a:t>
            </a:r>
          </a:p>
          <a:p>
            <a:pPr algn="l"/>
            <a:r>
              <a:rPr lang="fr-FR" sz="2800" b="1" dirty="0">
                <a:solidFill>
                  <a:srgbClr val="002060"/>
                </a:solidFill>
                <a:latin typeface="Arial" panose="020B0604020202020204" pitchFamily="34" charset="0"/>
                <a:cs typeface="Arial" panose="020B0604020202020204" pitchFamily="34" charset="0"/>
              </a:rPr>
              <a:t>Favoriser l’intégration des jeunes scolaires primaires dans les écoles de golf</a:t>
            </a:r>
          </a:p>
          <a:p>
            <a:pPr algn="l"/>
            <a:endParaRPr lang="fr-FR" b="1" dirty="0"/>
          </a:p>
          <a:p>
            <a:pPr algn="l"/>
            <a:endParaRPr lang="fr-FR" b="1" dirty="0"/>
          </a:p>
          <a:p>
            <a:pPr algn="l"/>
            <a:r>
              <a:rPr lang="fr-FR" sz="2800" b="1" u="sng" dirty="0">
                <a:solidFill>
                  <a:srgbClr val="00B0F0"/>
                </a:solidFill>
              </a:rPr>
              <a:t>Plan d’action</a:t>
            </a:r>
            <a:endParaRPr lang="fr-FR" sz="2800" b="1" dirty="0"/>
          </a:p>
          <a:p>
            <a:pPr algn="l"/>
            <a:r>
              <a:rPr lang="fr-FR" sz="2800" b="1" dirty="0">
                <a:solidFill>
                  <a:srgbClr val="002060"/>
                </a:solidFill>
                <a:latin typeface="Arial" panose="020B0604020202020204" pitchFamily="34" charset="0"/>
                <a:cs typeface="Arial" panose="020B0604020202020204" pitchFamily="34" charset="0"/>
              </a:rPr>
              <a:t>Optimiser la passerelle en club pour favoriser l’intégration de jeunes scolaires (8/10 ans) dans les écoles de golf</a:t>
            </a:r>
          </a:p>
          <a:p>
            <a:pPr marL="342900" indent="-342900" algn="l">
              <a:buFont typeface="Arial" panose="020B0604020202020204" pitchFamily="34" charset="0"/>
              <a:buChar char="•"/>
            </a:pPr>
            <a:endParaRPr lang="fr-FR" sz="2000" dirty="0">
              <a:solidFill>
                <a:srgbClr val="002060"/>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endParaRPr lang="fr-FR" sz="2000" dirty="0">
              <a:solidFill>
                <a:srgbClr val="002060"/>
              </a:solidFill>
              <a:latin typeface="Arial" panose="020B0604020202020204" pitchFamily="34" charset="0"/>
              <a:cs typeface="Arial" panose="020B0604020202020204" pitchFamily="34" charset="0"/>
            </a:endParaRPr>
          </a:p>
          <a:p>
            <a:pPr algn="l"/>
            <a:endParaRPr lang="fr-FR" sz="2000" dirty="0">
              <a:solidFill>
                <a:srgbClr val="002060"/>
              </a:solidFill>
              <a:latin typeface="Arial" panose="020B0604020202020204" pitchFamily="34" charset="0"/>
              <a:cs typeface="Arial" panose="020B0604020202020204" pitchFamily="34" charset="0"/>
            </a:endParaRPr>
          </a:p>
          <a:p>
            <a:pPr algn="l"/>
            <a:endParaRPr lang="fr-FR" dirty="0"/>
          </a:p>
        </p:txBody>
      </p:sp>
      <p:sp>
        <p:nvSpPr>
          <p:cNvPr id="5" name="Titre 1">
            <a:extLst>
              <a:ext uri="{FF2B5EF4-FFF2-40B4-BE49-F238E27FC236}">
                <a16:creationId xmlns:a16="http://schemas.microsoft.com/office/drawing/2014/main" id="{BAEDF425-2393-7652-2DC1-4DF89726DA4F}"/>
              </a:ext>
            </a:extLst>
          </p:cNvPr>
          <p:cNvSpPr>
            <a:spLocks noGrp="1"/>
          </p:cNvSpPr>
          <p:nvPr>
            <p:ph type="title"/>
          </p:nvPr>
        </p:nvSpPr>
        <p:spPr>
          <a:xfrm>
            <a:off x="838199" y="631747"/>
            <a:ext cx="10515600" cy="1325563"/>
          </a:xfrm>
        </p:spPr>
        <p:txBody>
          <a:bodyPr>
            <a:normAutofit/>
          </a:bodyPr>
          <a:lstStyle/>
          <a:p>
            <a:pPr lvl="0"/>
            <a:r>
              <a:rPr lang="fr-FR" sz="2400" b="1" dirty="0">
                <a:solidFill>
                  <a:srgbClr val="FF0000"/>
                </a:solidFill>
                <a:latin typeface="Arial" panose="020B0604020202020204" pitchFamily="34" charset="0"/>
                <a:cs typeface="Arial" panose="020B0604020202020204" pitchFamily="34" charset="0"/>
              </a:rPr>
              <a:t>Objectifs du Comité Départemental de Haute Savoie</a:t>
            </a:r>
          </a:p>
        </p:txBody>
      </p:sp>
    </p:spTree>
    <p:extLst>
      <p:ext uri="{BB962C8B-B14F-4D97-AF65-F5344CB8AC3E}">
        <p14:creationId xmlns:p14="http://schemas.microsoft.com/office/powerpoint/2010/main" val="30028803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B1023F-DBC7-60E5-9F64-9DD24FCF0EEC}"/>
            </a:ext>
          </a:extLst>
        </p:cNvPr>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E58D3109-8239-1A6C-8E1E-9F9508EE0D11}"/>
              </a:ext>
            </a:extLst>
          </p:cNvPr>
          <p:cNvSpPr>
            <a:spLocks noGrp="1"/>
          </p:cNvSpPr>
          <p:nvPr>
            <p:ph type="sldNum" sz="quarter" idx="12"/>
          </p:nvPr>
        </p:nvSpPr>
        <p:spPr/>
        <p:txBody>
          <a:bodyPr/>
          <a:lstStyle/>
          <a:p>
            <a:fld id="{9ABA40AF-CFC4-408B-AB54-B951AA351C46}" type="slidenum">
              <a:rPr lang="fr-FR" smtClean="0"/>
              <a:t>63</a:t>
            </a:fld>
            <a:endParaRPr lang="fr-FR"/>
          </a:p>
        </p:txBody>
      </p:sp>
      <p:pic>
        <p:nvPicPr>
          <p:cNvPr id="7" name="Image 6" descr="LOGO_FFGOLF_HAUTE_SAVOIE3">
            <a:extLst>
              <a:ext uri="{FF2B5EF4-FFF2-40B4-BE49-F238E27FC236}">
                <a16:creationId xmlns:a16="http://schemas.microsoft.com/office/drawing/2014/main" id="{F6F14F91-5CE3-3BEB-9888-C647D2141B34}"/>
              </a:ext>
            </a:extLst>
          </p:cNvPr>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85394" y="286124"/>
            <a:ext cx="888313" cy="614627"/>
          </a:xfrm>
          <a:prstGeom prst="rect">
            <a:avLst/>
          </a:prstGeom>
          <a:noFill/>
          <a:ln>
            <a:noFill/>
          </a:ln>
        </p:spPr>
      </p:pic>
      <p:pic>
        <p:nvPicPr>
          <p:cNvPr id="8" name="Image 7" descr="cid:image004.png@01D6C70D.010ED5A0">
            <a:extLst>
              <a:ext uri="{FF2B5EF4-FFF2-40B4-BE49-F238E27FC236}">
                <a16:creationId xmlns:a16="http://schemas.microsoft.com/office/drawing/2014/main" id="{5263CD6E-1D82-3663-47CE-0DA082B9145C}"/>
              </a:ext>
            </a:extLst>
          </p:cNvPr>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1342664" y="362743"/>
            <a:ext cx="486135" cy="538008"/>
          </a:xfrm>
          <a:prstGeom prst="rect">
            <a:avLst/>
          </a:prstGeom>
          <a:noFill/>
          <a:ln>
            <a:noFill/>
          </a:ln>
        </p:spPr>
      </p:pic>
      <p:sp>
        <p:nvSpPr>
          <p:cNvPr id="4" name="Espace réservé du contenu 2">
            <a:extLst>
              <a:ext uri="{FF2B5EF4-FFF2-40B4-BE49-F238E27FC236}">
                <a16:creationId xmlns:a16="http://schemas.microsoft.com/office/drawing/2014/main" id="{15970AC9-9D48-82BE-C6E2-696B01318EB1}"/>
              </a:ext>
            </a:extLst>
          </p:cNvPr>
          <p:cNvSpPr txBox="1">
            <a:spLocks/>
          </p:cNvSpPr>
          <p:nvPr/>
        </p:nvSpPr>
        <p:spPr>
          <a:xfrm>
            <a:off x="838199" y="1763632"/>
            <a:ext cx="11353801"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2800" b="1" dirty="0">
                <a:solidFill>
                  <a:srgbClr val="002060"/>
                </a:solidFill>
                <a:latin typeface="Arial" panose="020B0604020202020204" pitchFamily="34" charset="0"/>
                <a:cs typeface="Arial" panose="020B0604020202020204" pitchFamily="34" charset="0"/>
              </a:rPr>
              <a:t>Etat de lieux précis du Golf Scolaire et le développer:</a:t>
            </a:r>
          </a:p>
          <a:p>
            <a:pPr algn="l"/>
            <a:endParaRPr lang="fr-FR" sz="2800" b="1" dirty="0">
              <a:solidFill>
                <a:srgbClr val="002060"/>
              </a:solidFill>
              <a:latin typeface="Arial" panose="020B0604020202020204" pitchFamily="34" charset="0"/>
              <a:cs typeface="Arial" panose="020B0604020202020204" pitchFamily="34" charset="0"/>
            </a:endParaRPr>
          </a:p>
          <a:p>
            <a:pPr algn="l"/>
            <a:r>
              <a:rPr lang="fr-FR" sz="2800" b="1" dirty="0">
                <a:solidFill>
                  <a:srgbClr val="00B0F0"/>
                </a:solidFill>
              </a:rPr>
              <a:t>4 étapes à suivre</a:t>
            </a:r>
          </a:p>
          <a:p>
            <a:endParaRPr lang="fr-FR" sz="2800" b="1" dirty="0"/>
          </a:p>
          <a:p>
            <a:pPr algn="l"/>
            <a:r>
              <a:rPr lang="fr-FR" sz="2800" b="1" dirty="0">
                <a:solidFill>
                  <a:srgbClr val="002060"/>
                </a:solidFill>
                <a:latin typeface="Arial" panose="020B0604020202020204" pitchFamily="34" charset="0"/>
                <a:cs typeface="Arial" panose="020B0604020202020204" pitchFamily="34" charset="0"/>
              </a:rPr>
              <a:t>1. Cibler et cartographier les clubs de golfs qui souhaitent accueillir des classes.</a:t>
            </a:r>
          </a:p>
          <a:p>
            <a:pPr algn="l"/>
            <a:r>
              <a:rPr lang="fr-FR" sz="2800" b="1" dirty="0">
                <a:solidFill>
                  <a:srgbClr val="002060"/>
                </a:solidFill>
                <a:latin typeface="Arial" panose="020B0604020202020204" pitchFamily="34" charset="0"/>
                <a:cs typeface="Arial" panose="020B0604020202020204" pitchFamily="34" charset="0"/>
              </a:rPr>
              <a:t>   Cibler les écoles éligibles au programme golf scolaire organisé par la </a:t>
            </a:r>
            <a:r>
              <a:rPr lang="fr-FR" sz="2800" b="1" dirty="0" err="1">
                <a:solidFill>
                  <a:srgbClr val="002060"/>
                </a:solidFill>
                <a:latin typeface="Arial" panose="020B0604020202020204" pitchFamily="34" charset="0"/>
                <a:cs typeface="Arial" panose="020B0604020202020204" pitchFamily="34" charset="0"/>
              </a:rPr>
              <a:t>ffgolf</a:t>
            </a:r>
            <a:r>
              <a:rPr lang="fr-FR" sz="2800" b="1" dirty="0"/>
              <a:t> </a:t>
            </a:r>
          </a:p>
          <a:p>
            <a:pPr marL="342900" indent="-342900" algn="l">
              <a:buFont typeface="Arial" panose="020B0604020202020204" pitchFamily="34" charset="0"/>
              <a:buChar char="•"/>
            </a:pPr>
            <a:endParaRPr lang="fr-FR" sz="2000" dirty="0">
              <a:solidFill>
                <a:srgbClr val="002060"/>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endParaRPr lang="fr-FR" sz="2000" dirty="0">
              <a:solidFill>
                <a:srgbClr val="002060"/>
              </a:solidFill>
              <a:latin typeface="Arial" panose="020B0604020202020204" pitchFamily="34" charset="0"/>
              <a:cs typeface="Arial" panose="020B0604020202020204" pitchFamily="34" charset="0"/>
            </a:endParaRPr>
          </a:p>
          <a:p>
            <a:pPr algn="l"/>
            <a:endParaRPr lang="fr-FR" sz="2000" dirty="0">
              <a:solidFill>
                <a:srgbClr val="002060"/>
              </a:solidFill>
              <a:latin typeface="Arial" panose="020B0604020202020204" pitchFamily="34" charset="0"/>
              <a:cs typeface="Arial" panose="020B0604020202020204" pitchFamily="34" charset="0"/>
            </a:endParaRPr>
          </a:p>
          <a:p>
            <a:pPr algn="l"/>
            <a:endParaRPr lang="fr-FR" dirty="0"/>
          </a:p>
        </p:txBody>
      </p:sp>
      <p:sp>
        <p:nvSpPr>
          <p:cNvPr id="5" name="Titre 1">
            <a:extLst>
              <a:ext uri="{FF2B5EF4-FFF2-40B4-BE49-F238E27FC236}">
                <a16:creationId xmlns:a16="http://schemas.microsoft.com/office/drawing/2014/main" id="{E180C440-E9E3-CC1E-1DEA-53A5749FC8E8}"/>
              </a:ext>
            </a:extLst>
          </p:cNvPr>
          <p:cNvSpPr>
            <a:spLocks noGrp="1"/>
          </p:cNvSpPr>
          <p:nvPr>
            <p:ph type="title"/>
          </p:nvPr>
        </p:nvSpPr>
        <p:spPr>
          <a:xfrm>
            <a:off x="838199" y="631747"/>
            <a:ext cx="10515600" cy="1325563"/>
          </a:xfrm>
        </p:spPr>
        <p:txBody>
          <a:bodyPr>
            <a:normAutofit/>
          </a:bodyPr>
          <a:lstStyle/>
          <a:p>
            <a:pPr lvl="0"/>
            <a:r>
              <a:rPr lang="fr-FR" sz="2400" b="1" dirty="0">
                <a:solidFill>
                  <a:srgbClr val="FF0000"/>
                </a:solidFill>
                <a:latin typeface="Arial" panose="020B0604020202020204" pitchFamily="34" charset="0"/>
                <a:cs typeface="Arial" panose="020B0604020202020204" pitchFamily="34" charset="0"/>
              </a:rPr>
              <a:t>Objectifs du Comité Départemental de Haute Savoie</a:t>
            </a:r>
          </a:p>
        </p:txBody>
      </p:sp>
    </p:spTree>
    <p:extLst>
      <p:ext uri="{BB962C8B-B14F-4D97-AF65-F5344CB8AC3E}">
        <p14:creationId xmlns:p14="http://schemas.microsoft.com/office/powerpoint/2010/main" val="18916376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8947DF-231A-73C9-B51B-46AA0EB98994}"/>
            </a:ext>
          </a:extLst>
        </p:cNvPr>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9477E0B6-CC21-86EC-CC7C-A35CC5F34471}"/>
              </a:ext>
            </a:extLst>
          </p:cNvPr>
          <p:cNvSpPr>
            <a:spLocks noGrp="1"/>
          </p:cNvSpPr>
          <p:nvPr>
            <p:ph type="sldNum" sz="quarter" idx="12"/>
          </p:nvPr>
        </p:nvSpPr>
        <p:spPr/>
        <p:txBody>
          <a:bodyPr/>
          <a:lstStyle/>
          <a:p>
            <a:fld id="{9ABA40AF-CFC4-408B-AB54-B951AA351C46}" type="slidenum">
              <a:rPr lang="fr-FR" smtClean="0"/>
              <a:t>64</a:t>
            </a:fld>
            <a:endParaRPr lang="fr-FR"/>
          </a:p>
        </p:txBody>
      </p:sp>
      <p:pic>
        <p:nvPicPr>
          <p:cNvPr id="7" name="Image 6" descr="LOGO_FFGOLF_HAUTE_SAVOIE3">
            <a:extLst>
              <a:ext uri="{FF2B5EF4-FFF2-40B4-BE49-F238E27FC236}">
                <a16:creationId xmlns:a16="http://schemas.microsoft.com/office/drawing/2014/main" id="{A4AA03CD-ECF0-2034-20F8-F175DF6E9A73}"/>
              </a:ext>
            </a:extLst>
          </p:cNvPr>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85394" y="286124"/>
            <a:ext cx="888313" cy="614627"/>
          </a:xfrm>
          <a:prstGeom prst="rect">
            <a:avLst/>
          </a:prstGeom>
          <a:noFill/>
          <a:ln>
            <a:noFill/>
          </a:ln>
        </p:spPr>
      </p:pic>
      <p:pic>
        <p:nvPicPr>
          <p:cNvPr id="8" name="Image 7" descr="cid:image004.png@01D6C70D.010ED5A0">
            <a:extLst>
              <a:ext uri="{FF2B5EF4-FFF2-40B4-BE49-F238E27FC236}">
                <a16:creationId xmlns:a16="http://schemas.microsoft.com/office/drawing/2014/main" id="{3AE3E5F5-5CD7-60AF-0F66-67ACA9661490}"/>
              </a:ext>
            </a:extLst>
          </p:cNvPr>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1342664" y="362743"/>
            <a:ext cx="486135" cy="538008"/>
          </a:xfrm>
          <a:prstGeom prst="rect">
            <a:avLst/>
          </a:prstGeom>
          <a:noFill/>
          <a:ln>
            <a:noFill/>
          </a:ln>
        </p:spPr>
      </p:pic>
      <p:sp>
        <p:nvSpPr>
          <p:cNvPr id="4" name="Espace réservé du contenu 2">
            <a:extLst>
              <a:ext uri="{FF2B5EF4-FFF2-40B4-BE49-F238E27FC236}">
                <a16:creationId xmlns:a16="http://schemas.microsoft.com/office/drawing/2014/main" id="{3A03F817-58A9-8DAA-AAD0-EAA5AB9B3516}"/>
              </a:ext>
            </a:extLst>
          </p:cNvPr>
          <p:cNvSpPr txBox="1">
            <a:spLocks/>
          </p:cNvSpPr>
          <p:nvPr/>
        </p:nvSpPr>
        <p:spPr>
          <a:xfrm>
            <a:off x="838199" y="1825625"/>
            <a:ext cx="11353801" cy="4351338"/>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2800" b="1" dirty="0">
                <a:solidFill>
                  <a:srgbClr val="002060"/>
                </a:solidFill>
                <a:latin typeface="Arial" panose="020B0604020202020204" pitchFamily="34" charset="0"/>
                <a:cs typeface="Arial" panose="020B0604020202020204" pitchFamily="34" charset="0"/>
              </a:rPr>
              <a:t>Etat de lieux précis du Golf Scolaire et le développer:</a:t>
            </a:r>
          </a:p>
          <a:p>
            <a:pPr algn="l"/>
            <a:endParaRPr lang="fr-FR" sz="2800" b="1" dirty="0">
              <a:solidFill>
                <a:srgbClr val="002060"/>
              </a:solidFill>
              <a:latin typeface="Arial" panose="020B0604020202020204" pitchFamily="34" charset="0"/>
              <a:cs typeface="Arial" panose="020B0604020202020204" pitchFamily="34" charset="0"/>
            </a:endParaRPr>
          </a:p>
          <a:p>
            <a:pPr algn="l">
              <a:lnSpc>
                <a:spcPct val="100000"/>
              </a:lnSpc>
            </a:pPr>
            <a:r>
              <a:rPr lang="fr-FR" sz="2800" b="1" dirty="0">
                <a:solidFill>
                  <a:srgbClr val="002060"/>
                </a:solidFill>
                <a:latin typeface="Arial" panose="020B0604020202020204" pitchFamily="34" charset="0"/>
                <a:cs typeface="Arial" panose="020B0604020202020204" pitchFamily="34" charset="0"/>
              </a:rPr>
              <a:t>2. Cibler les propositions de formations éligibles au programme de golf scolaire</a:t>
            </a:r>
          </a:p>
          <a:p>
            <a:pPr algn="l">
              <a:lnSpc>
                <a:spcPct val="100000"/>
              </a:lnSpc>
            </a:pPr>
            <a:endParaRPr lang="fr-FR" sz="2800" b="1" dirty="0">
              <a:solidFill>
                <a:srgbClr val="002060"/>
              </a:solidFill>
              <a:latin typeface="Arial" panose="020B0604020202020204" pitchFamily="34" charset="0"/>
              <a:cs typeface="Arial" panose="020B0604020202020204" pitchFamily="34" charset="0"/>
            </a:endParaRPr>
          </a:p>
          <a:p>
            <a:pPr algn="l">
              <a:lnSpc>
                <a:spcPct val="100000"/>
              </a:lnSpc>
            </a:pPr>
            <a:r>
              <a:rPr lang="fr-FR" sz="2800" b="1" dirty="0">
                <a:solidFill>
                  <a:srgbClr val="002060"/>
                </a:solidFill>
                <a:latin typeface="Arial" panose="020B0604020202020204" pitchFamily="34" charset="0"/>
                <a:cs typeface="Arial" panose="020B0604020202020204" pitchFamily="34" charset="0"/>
              </a:rPr>
              <a:t>Vérifier et mettre à jour les conventions</a:t>
            </a:r>
          </a:p>
          <a:p>
            <a:pPr algn="l">
              <a:lnSpc>
                <a:spcPct val="100000"/>
              </a:lnSpc>
            </a:pPr>
            <a:r>
              <a:rPr lang="fr-FR" sz="2800" b="1" dirty="0">
                <a:solidFill>
                  <a:srgbClr val="002060"/>
                </a:solidFill>
                <a:latin typeface="Arial" panose="020B0604020202020204" pitchFamily="34" charset="0"/>
                <a:cs typeface="Arial" panose="020B0604020202020204" pitchFamily="34" charset="0"/>
              </a:rPr>
              <a:t>Inciter les prescripteurs (CPC/CPD/OGEC)</a:t>
            </a:r>
          </a:p>
          <a:p>
            <a:pPr algn="l">
              <a:lnSpc>
                <a:spcPct val="100000"/>
              </a:lnSpc>
            </a:pPr>
            <a:r>
              <a:rPr lang="fr-FR" sz="2800" b="1" dirty="0">
                <a:solidFill>
                  <a:srgbClr val="002060"/>
                </a:solidFill>
                <a:latin typeface="Arial" panose="020B0604020202020204" pitchFamily="34" charset="0"/>
                <a:cs typeface="Arial" panose="020B0604020202020204" pitchFamily="34" charset="0"/>
              </a:rPr>
              <a:t>Réserver les propositions de formations aux professeurs des écoles de CM1-CM2 (proches des clubs)</a:t>
            </a:r>
          </a:p>
          <a:p>
            <a:pPr marL="342900" indent="-342900" algn="l">
              <a:buFont typeface="Arial" panose="020B0604020202020204" pitchFamily="34" charset="0"/>
              <a:buChar char="•"/>
            </a:pPr>
            <a:endParaRPr lang="fr-FR" sz="2000" dirty="0">
              <a:solidFill>
                <a:srgbClr val="002060"/>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endParaRPr lang="fr-FR" sz="2000" dirty="0">
              <a:solidFill>
                <a:srgbClr val="002060"/>
              </a:solidFill>
              <a:latin typeface="Arial" panose="020B0604020202020204" pitchFamily="34" charset="0"/>
              <a:cs typeface="Arial" panose="020B0604020202020204" pitchFamily="34" charset="0"/>
            </a:endParaRPr>
          </a:p>
          <a:p>
            <a:pPr algn="l"/>
            <a:endParaRPr lang="fr-FR" sz="2000" dirty="0">
              <a:solidFill>
                <a:srgbClr val="002060"/>
              </a:solidFill>
              <a:latin typeface="Arial" panose="020B0604020202020204" pitchFamily="34" charset="0"/>
              <a:cs typeface="Arial" panose="020B0604020202020204" pitchFamily="34" charset="0"/>
            </a:endParaRPr>
          </a:p>
          <a:p>
            <a:pPr algn="l"/>
            <a:endParaRPr lang="fr-FR" dirty="0"/>
          </a:p>
        </p:txBody>
      </p:sp>
      <p:sp>
        <p:nvSpPr>
          <p:cNvPr id="5" name="Titre 1">
            <a:extLst>
              <a:ext uri="{FF2B5EF4-FFF2-40B4-BE49-F238E27FC236}">
                <a16:creationId xmlns:a16="http://schemas.microsoft.com/office/drawing/2014/main" id="{AB3025DB-A6F9-AE38-1327-F86B5E01A0C9}"/>
              </a:ext>
            </a:extLst>
          </p:cNvPr>
          <p:cNvSpPr>
            <a:spLocks noGrp="1"/>
          </p:cNvSpPr>
          <p:nvPr>
            <p:ph type="title"/>
          </p:nvPr>
        </p:nvSpPr>
        <p:spPr>
          <a:xfrm>
            <a:off x="838199" y="631747"/>
            <a:ext cx="10515600" cy="1325563"/>
          </a:xfrm>
        </p:spPr>
        <p:txBody>
          <a:bodyPr>
            <a:normAutofit/>
          </a:bodyPr>
          <a:lstStyle/>
          <a:p>
            <a:pPr lvl="0"/>
            <a:r>
              <a:rPr lang="fr-FR" sz="2400" b="1" dirty="0">
                <a:solidFill>
                  <a:srgbClr val="FF0000"/>
                </a:solidFill>
                <a:latin typeface="Arial" panose="020B0604020202020204" pitchFamily="34" charset="0"/>
                <a:cs typeface="Arial" panose="020B0604020202020204" pitchFamily="34" charset="0"/>
              </a:rPr>
              <a:t>Objectifs du Comité Départemental de Haute Savoie</a:t>
            </a:r>
          </a:p>
        </p:txBody>
      </p:sp>
    </p:spTree>
    <p:extLst>
      <p:ext uri="{BB962C8B-B14F-4D97-AF65-F5344CB8AC3E}">
        <p14:creationId xmlns:p14="http://schemas.microsoft.com/office/powerpoint/2010/main" val="41218779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9AF2EE-B5F4-C8B7-8BEB-D06D28330F36}"/>
            </a:ext>
          </a:extLst>
        </p:cNvPr>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AC5013DF-9721-118B-92C4-1977F0322B75}"/>
              </a:ext>
            </a:extLst>
          </p:cNvPr>
          <p:cNvSpPr>
            <a:spLocks noGrp="1"/>
          </p:cNvSpPr>
          <p:nvPr>
            <p:ph type="sldNum" sz="quarter" idx="12"/>
          </p:nvPr>
        </p:nvSpPr>
        <p:spPr/>
        <p:txBody>
          <a:bodyPr/>
          <a:lstStyle/>
          <a:p>
            <a:fld id="{9ABA40AF-CFC4-408B-AB54-B951AA351C46}" type="slidenum">
              <a:rPr lang="fr-FR" smtClean="0"/>
              <a:t>65</a:t>
            </a:fld>
            <a:endParaRPr lang="fr-FR"/>
          </a:p>
        </p:txBody>
      </p:sp>
      <p:pic>
        <p:nvPicPr>
          <p:cNvPr id="7" name="Image 6" descr="LOGO_FFGOLF_HAUTE_SAVOIE3">
            <a:extLst>
              <a:ext uri="{FF2B5EF4-FFF2-40B4-BE49-F238E27FC236}">
                <a16:creationId xmlns:a16="http://schemas.microsoft.com/office/drawing/2014/main" id="{E70B3083-B5D7-A002-0985-A64A7CD7BA44}"/>
              </a:ext>
            </a:extLst>
          </p:cNvPr>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85394" y="286124"/>
            <a:ext cx="888313" cy="614627"/>
          </a:xfrm>
          <a:prstGeom prst="rect">
            <a:avLst/>
          </a:prstGeom>
          <a:noFill/>
          <a:ln>
            <a:noFill/>
          </a:ln>
        </p:spPr>
      </p:pic>
      <p:pic>
        <p:nvPicPr>
          <p:cNvPr id="8" name="Image 7" descr="cid:image004.png@01D6C70D.010ED5A0">
            <a:extLst>
              <a:ext uri="{FF2B5EF4-FFF2-40B4-BE49-F238E27FC236}">
                <a16:creationId xmlns:a16="http://schemas.microsoft.com/office/drawing/2014/main" id="{54716F76-9243-BD22-1730-3CABF4EF2C09}"/>
              </a:ext>
            </a:extLst>
          </p:cNvPr>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1342664" y="362743"/>
            <a:ext cx="486135" cy="538008"/>
          </a:xfrm>
          <a:prstGeom prst="rect">
            <a:avLst/>
          </a:prstGeom>
          <a:noFill/>
          <a:ln>
            <a:noFill/>
          </a:ln>
        </p:spPr>
      </p:pic>
      <p:sp>
        <p:nvSpPr>
          <p:cNvPr id="4" name="Espace réservé du contenu 2">
            <a:extLst>
              <a:ext uri="{FF2B5EF4-FFF2-40B4-BE49-F238E27FC236}">
                <a16:creationId xmlns:a16="http://schemas.microsoft.com/office/drawing/2014/main" id="{CAB91235-2904-2E08-2BA6-80617EB4ABA7}"/>
              </a:ext>
            </a:extLst>
          </p:cNvPr>
          <p:cNvSpPr txBox="1">
            <a:spLocks/>
          </p:cNvSpPr>
          <p:nvPr/>
        </p:nvSpPr>
        <p:spPr>
          <a:xfrm>
            <a:off x="838199" y="1825625"/>
            <a:ext cx="11353801"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2800" b="1" dirty="0">
                <a:solidFill>
                  <a:srgbClr val="002060"/>
                </a:solidFill>
                <a:latin typeface="Arial" panose="020B0604020202020204" pitchFamily="34" charset="0"/>
                <a:cs typeface="Arial" panose="020B0604020202020204" pitchFamily="34" charset="0"/>
              </a:rPr>
              <a:t>Etat de lieux précis du Golf Scolaire et le développer:</a:t>
            </a:r>
          </a:p>
          <a:p>
            <a:pPr algn="l"/>
            <a:endParaRPr lang="fr-FR" sz="2800" b="1" dirty="0">
              <a:solidFill>
                <a:srgbClr val="002060"/>
              </a:solidFill>
              <a:latin typeface="Arial" panose="020B0604020202020204" pitchFamily="34" charset="0"/>
              <a:cs typeface="Arial" panose="020B0604020202020204" pitchFamily="34" charset="0"/>
            </a:endParaRPr>
          </a:p>
          <a:p>
            <a:pPr algn="l">
              <a:lnSpc>
                <a:spcPct val="100000"/>
              </a:lnSpc>
            </a:pPr>
            <a:r>
              <a:rPr lang="fr-FR" sz="2800" b="1" dirty="0">
                <a:solidFill>
                  <a:srgbClr val="002060"/>
                </a:solidFill>
                <a:latin typeface="Arial" panose="020B0604020202020204" pitchFamily="34" charset="0"/>
                <a:cs typeface="Arial" panose="020B0604020202020204" pitchFamily="34" charset="0"/>
              </a:rPr>
              <a:t>3. Optimiser l’accroche pour l’activité Golf en combinant l’aspect pédagogique  et l’aspect physique et sportif (cours d’EPS)</a:t>
            </a:r>
          </a:p>
          <a:p>
            <a:pPr marL="342900" indent="-342900" algn="l">
              <a:buFont typeface="Arial" panose="020B0604020202020204" pitchFamily="34" charset="0"/>
              <a:buChar char="•"/>
            </a:pPr>
            <a:endParaRPr lang="fr-FR" sz="2000" dirty="0">
              <a:solidFill>
                <a:srgbClr val="002060"/>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endParaRPr lang="fr-FR" sz="2000" dirty="0">
              <a:solidFill>
                <a:srgbClr val="002060"/>
              </a:solidFill>
              <a:latin typeface="Arial" panose="020B0604020202020204" pitchFamily="34" charset="0"/>
              <a:cs typeface="Arial" panose="020B0604020202020204" pitchFamily="34" charset="0"/>
            </a:endParaRPr>
          </a:p>
          <a:p>
            <a:pPr algn="l"/>
            <a:endParaRPr lang="fr-FR" sz="2000" dirty="0">
              <a:solidFill>
                <a:srgbClr val="002060"/>
              </a:solidFill>
              <a:latin typeface="Arial" panose="020B0604020202020204" pitchFamily="34" charset="0"/>
              <a:cs typeface="Arial" panose="020B0604020202020204" pitchFamily="34" charset="0"/>
            </a:endParaRPr>
          </a:p>
          <a:p>
            <a:pPr algn="l"/>
            <a:endParaRPr lang="fr-FR" dirty="0"/>
          </a:p>
        </p:txBody>
      </p:sp>
      <p:sp>
        <p:nvSpPr>
          <p:cNvPr id="5" name="Titre 1">
            <a:extLst>
              <a:ext uri="{FF2B5EF4-FFF2-40B4-BE49-F238E27FC236}">
                <a16:creationId xmlns:a16="http://schemas.microsoft.com/office/drawing/2014/main" id="{FBB0FBB2-B499-09AA-BCC9-B9725DA7362A}"/>
              </a:ext>
            </a:extLst>
          </p:cNvPr>
          <p:cNvSpPr>
            <a:spLocks noGrp="1"/>
          </p:cNvSpPr>
          <p:nvPr>
            <p:ph type="title"/>
          </p:nvPr>
        </p:nvSpPr>
        <p:spPr>
          <a:xfrm>
            <a:off x="838199" y="631747"/>
            <a:ext cx="10515600" cy="1325563"/>
          </a:xfrm>
        </p:spPr>
        <p:txBody>
          <a:bodyPr>
            <a:normAutofit/>
          </a:bodyPr>
          <a:lstStyle/>
          <a:p>
            <a:pPr lvl="0"/>
            <a:r>
              <a:rPr lang="fr-FR" sz="2400" b="1" dirty="0">
                <a:solidFill>
                  <a:srgbClr val="FF0000"/>
                </a:solidFill>
                <a:latin typeface="Arial" panose="020B0604020202020204" pitchFamily="34" charset="0"/>
                <a:cs typeface="Arial" panose="020B0604020202020204" pitchFamily="34" charset="0"/>
              </a:rPr>
              <a:t>Objectifs du Comité Départemental de Haute Savoie</a:t>
            </a:r>
          </a:p>
        </p:txBody>
      </p:sp>
      <p:pic>
        <p:nvPicPr>
          <p:cNvPr id="2" name="Image 1">
            <a:extLst>
              <a:ext uri="{FF2B5EF4-FFF2-40B4-BE49-F238E27FC236}">
                <a16:creationId xmlns:a16="http://schemas.microsoft.com/office/drawing/2014/main" id="{91768AE7-67CA-894D-A0B3-26B136AE1D0D}"/>
              </a:ext>
            </a:extLst>
          </p:cNvPr>
          <p:cNvPicPr/>
          <p:nvPr/>
        </p:nvPicPr>
        <p:blipFill>
          <a:blip r:embed="rId6"/>
          <a:srcRect/>
          <a:stretch>
            <a:fillRect/>
          </a:stretch>
        </p:blipFill>
        <p:spPr>
          <a:xfrm>
            <a:off x="2177350" y="4001294"/>
            <a:ext cx="1885950" cy="2679700"/>
          </a:xfrm>
          <a:prstGeom prst="rect">
            <a:avLst/>
          </a:prstGeom>
        </p:spPr>
      </p:pic>
      <p:pic>
        <p:nvPicPr>
          <p:cNvPr id="3" name="Image 2">
            <a:extLst>
              <a:ext uri="{FF2B5EF4-FFF2-40B4-BE49-F238E27FC236}">
                <a16:creationId xmlns:a16="http://schemas.microsoft.com/office/drawing/2014/main" id="{3B198991-68BA-DD40-971A-BB32E777FD0A}"/>
              </a:ext>
            </a:extLst>
          </p:cNvPr>
          <p:cNvPicPr/>
          <p:nvPr/>
        </p:nvPicPr>
        <p:blipFill>
          <a:blip r:embed="rId7"/>
          <a:srcRect/>
          <a:stretch>
            <a:fillRect/>
          </a:stretch>
        </p:blipFill>
        <p:spPr>
          <a:xfrm>
            <a:off x="6515099" y="4001294"/>
            <a:ext cx="2621280" cy="1881505"/>
          </a:xfrm>
          <a:prstGeom prst="rect">
            <a:avLst/>
          </a:prstGeom>
        </p:spPr>
      </p:pic>
    </p:spTree>
    <p:extLst>
      <p:ext uri="{BB962C8B-B14F-4D97-AF65-F5344CB8AC3E}">
        <p14:creationId xmlns:p14="http://schemas.microsoft.com/office/powerpoint/2010/main" val="25884594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31FD2E-A97D-70DF-BE22-350456658BE0}"/>
            </a:ext>
          </a:extLst>
        </p:cNvPr>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37C85813-2075-170B-FFC9-B9AED557E73A}"/>
              </a:ext>
            </a:extLst>
          </p:cNvPr>
          <p:cNvSpPr>
            <a:spLocks noGrp="1"/>
          </p:cNvSpPr>
          <p:nvPr>
            <p:ph type="sldNum" sz="quarter" idx="12"/>
          </p:nvPr>
        </p:nvSpPr>
        <p:spPr/>
        <p:txBody>
          <a:bodyPr/>
          <a:lstStyle/>
          <a:p>
            <a:fld id="{9ABA40AF-CFC4-408B-AB54-B951AA351C46}" type="slidenum">
              <a:rPr lang="fr-FR" smtClean="0"/>
              <a:t>66</a:t>
            </a:fld>
            <a:endParaRPr lang="fr-FR"/>
          </a:p>
        </p:txBody>
      </p:sp>
      <p:pic>
        <p:nvPicPr>
          <p:cNvPr id="7" name="Image 6" descr="LOGO_FFGOLF_HAUTE_SAVOIE3">
            <a:extLst>
              <a:ext uri="{FF2B5EF4-FFF2-40B4-BE49-F238E27FC236}">
                <a16:creationId xmlns:a16="http://schemas.microsoft.com/office/drawing/2014/main" id="{5A2FCB5A-20D2-DDBA-CA22-3768663D66CF}"/>
              </a:ext>
            </a:extLst>
          </p:cNvPr>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85394" y="286124"/>
            <a:ext cx="888313" cy="614627"/>
          </a:xfrm>
          <a:prstGeom prst="rect">
            <a:avLst/>
          </a:prstGeom>
          <a:noFill/>
          <a:ln>
            <a:noFill/>
          </a:ln>
        </p:spPr>
      </p:pic>
      <p:pic>
        <p:nvPicPr>
          <p:cNvPr id="8" name="Image 7" descr="cid:image004.png@01D6C70D.010ED5A0">
            <a:extLst>
              <a:ext uri="{FF2B5EF4-FFF2-40B4-BE49-F238E27FC236}">
                <a16:creationId xmlns:a16="http://schemas.microsoft.com/office/drawing/2014/main" id="{B29E89C7-688E-8B60-4EB9-BD253CB14052}"/>
              </a:ext>
            </a:extLst>
          </p:cNvPr>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1342664" y="362743"/>
            <a:ext cx="486135" cy="538008"/>
          </a:xfrm>
          <a:prstGeom prst="rect">
            <a:avLst/>
          </a:prstGeom>
          <a:noFill/>
          <a:ln>
            <a:noFill/>
          </a:ln>
        </p:spPr>
      </p:pic>
      <p:sp>
        <p:nvSpPr>
          <p:cNvPr id="4" name="Espace réservé du contenu 2">
            <a:extLst>
              <a:ext uri="{FF2B5EF4-FFF2-40B4-BE49-F238E27FC236}">
                <a16:creationId xmlns:a16="http://schemas.microsoft.com/office/drawing/2014/main" id="{41D0E211-208C-493C-D3F8-A7CC192CE4FB}"/>
              </a:ext>
            </a:extLst>
          </p:cNvPr>
          <p:cNvSpPr txBox="1">
            <a:spLocks/>
          </p:cNvSpPr>
          <p:nvPr/>
        </p:nvSpPr>
        <p:spPr>
          <a:xfrm>
            <a:off x="838199" y="1825625"/>
            <a:ext cx="11353801"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2800" b="1" dirty="0">
                <a:solidFill>
                  <a:srgbClr val="002060"/>
                </a:solidFill>
                <a:latin typeface="Arial" panose="020B0604020202020204" pitchFamily="34" charset="0"/>
                <a:cs typeface="Arial" panose="020B0604020202020204" pitchFamily="34" charset="0"/>
              </a:rPr>
              <a:t>Etat de lieux précis du Golf Scolaire et le développer:</a:t>
            </a:r>
          </a:p>
          <a:p>
            <a:pPr algn="l"/>
            <a:endParaRPr lang="fr-FR" sz="2800" b="1" dirty="0">
              <a:solidFill>
                <a:srgbClr val="002060"/>
              </a:solidFill>
              <a:latin typeface="Arial" panose="020B0604020202020204" pitchFamily="34" charset="0"/>
              <a:cs typeface="Arial" panose="020B0604020202020204" pitchFamily="34" charset="0"/>
            </a:endParaRPr>
          </a:p>
          <a:p>
            <a:pPr algn="l"/>
            <a:r>
              <a:rPr lang="fr-FR" sz="2800" b="1" dirty="0">
                <a:solidFill>
                  <a:srgbClr val="002060"/>
                </a:solidFill>
                <a:latin typeface="Arial" panose="020B0604020202020204" pitchFamily="34" charset="0"/>
                <a:cs typeface="Arial" panose="020B0604020202020204" pitchFamily="34" charset="0"/>
              </a:rPr>
              <a:t>4. Réussir la Passerelle en club </a:t>
            </a:r>
          </a:p>
          <a:p>
            <a:pPr marL="0" indent="0" algn="l">
              <a:buNone/>
            </a:pPr>
            <a:endParaRPr lang="fr-FR" sz="2800" b="1" dirty="0">
              <a:solidFill>
                <a:srgbClr val="002060"/>
              </a:solidFill>
              <a:latin typeface="Arial" panose="020B0604020202020204" pitchFamily="34" charset="0"/>
              <a:cs typeface="Arial" panose="020B0604020202020204" pitchFamily="34" charset="0"/>
            </a:endParaRPr>
          </a:p>
          <a:p>
            <a:pPr marL="0" indent="0" algn="l">
              <a:buNone/>
            </a:pPr>
            <a:r>
              <a:rPr lang="fr-FR" sz="2800" b="1" dirty="0">
                <a:solidFill>
                  <a:srgbClr val="002060"/>
                </a:solidFill>
                <a:latin typeface="Arial" panose="020B0604020202020204" pitchFamily="34" charset="0"/>
                <a:cs typeface="Arial" panose="020B0604020202020204" pitchFamily="34" charset="0"/>
              </a:rPr>
              <a:t>En proposant aux clubs une documentation adaptée. </a:t>
            </a:r>
          </a:p>
          <a:p>
            <a:pPr marL="342900" indent="-342900" algn="l">
              <a:buFont typeface="Arial" panose="020B0604020202020204" pitchFamily="34" charset="0"/>
              <a:buChar char="•"/>
            </a:pPr>
            <a:endParaRPr lang="fr-FR" sz="2000" dirty="0">
              <a:solidFill>
                <a:srgbClr val="002060"/>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endParaRPr lang="fr-FR" sz="2000" dirty="0">
              <a:solidFill>
                <a:srgbClr val="002060"/>
              </a:solidFill>
              <a:latin typeface="Arial" panose="020B0604020202020204" pitchFamily="34" charset="0"/>
              <a:cs typeface="Arial" panose="020B0604020202020204" pitchFamily="34" charset="0"/>
            </a:endParaRPr>
          </a:p>
          <a:p>
            <a:pPr algn="l"/>
            <a:endParaRPr lang="fr-FR" sz="2000" dirty="0">
              <a:solidFill>
                <a:srgbClr val="002060"/>
              </a:solidFill>
              <a:latin typeface="Arial" panose="020B0604020202020204" pitchFamily="34" charset="0"/>
              <a:cs typeface="Arial" panose="020B0604020202020204" pitchFamily="34" charset="0"/>
            </a:endParaRPr>
          </a:p>
          <a:p>
            <a:pPr algn="l"/>
            <a:endParaRPr lang="fr-FR" dirty="0"/>
          </a:p>
        </p:txBody>
      </p:sp>
      <p:sp>
        <p:nvSpPr>
          <p:cNvPr id="5" name="Titre 1">
            <a:extLst>
              <a:ext uri="{FF2B5EF4-FFF2-40B4-BE49-F238E27FC236}">
                <a16:creationId xmlns:a16="http://schemas.microsoft.com/office/drawing/2014/main" id="{D8DEBEA2-86E3-D2D6-FD16-456CED251379}"/>
              </a:ext>
            </a:extLst>
          </p:cNvPr>
          <p:cNvSpPr>
            <a:spLocks noGrp="1"/>
          </p:cNvSpPr>
          <p:nvPr>
            <p:ph type="title"/>
          </p:nvPr>
        </p:nvSpPr>
        <p:spPr>
          <a:xfrm>
            <a:off x="838199" y="631747"/>
            <a:ext cx="10515600" cy="1325563"/>
          </a:xfrm>
        </p:spPr>
        <p:txBody>
          <a:bodyPr>
            <a:normAutofit/>
          </a:bodyPr>
          <a:lstStyle/>
          <a:p>
            <a:pPr lvl="0"/>
            <a:r>
              <a:rPr lang="fr-FR" sz="2400" b="1" dirty="0">
                <a:solidFill>
                  <a:srgbClr val="FF0000"/>
                </a:solidFill>
                <a:latin typeface="Arial" panose="020B0604020202020204" pitchFamily="34" charset="0"/>
                <a:cs typeface="Arial" panose="020B0604020202020204" pitchFamily="34" charset="0"/>
              </a:rPr>
              <a:t>Objectifs du Comité Départemental de Haute Savoie</a:t>
            </a:r>
          </a:p>
        </p:txBody>
      </p:sp>
    </p:spTree>
    <p:extLst>
      <p:ext uri="{BB962C8B-B14F-4D97-AF65-F5344CB8AC3E}">
        <p14:creationId xmlns:p14="http://schemas.microsoft.com/office/powerpoint/2010/main" val="15962715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417F7F-7BBD-18EE-3CA9-D34CFB53562C}"/>
            </a:ext>
          </a:extLst>
        </p:cNvPr>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96872151-9EB9-6A3C-69F8-2FC7688A972F}"/>
              </a:ext>
            </a:extLst>
          </p:cNvPr>
          <p:cNvSpPr>
            <a:spLocks noGrp="1"/>
          </p:cNvSpPr>
          <p:nvPr>
            <p:ph type="sldNum" sz="quarter" idx="12"/>
          </p:nvPr>
        </p:nvSpPr>
        <p:spPr/>
        <p:txBody>
          <a:bodyPr/>
          <a:lstStyle/>
          <a:p>
            <a:fld id="{9ABA40AF-CFC4-408B-AB54-B951AA351C46}" type="slidenum">
              <a:rPr lang="fr-FR" smtClean="0"/>
              <a:t>67</a:t>
            </a:fld>
            <a:endParaRPr lang="fr-FR"/>
          </a:p>
        </p:txBody>
      </p:sp>
      <p:pic>
        <p:nvPicPr>
          <p:cNvPr id="7" name="Image 6" descr="LOGO_FFGOLF_HAUTE_SAVOIE3">
            <a:extLst>
              <a:ext uri="{FF2B5EF4-FFF2-40B4-BE49-F238E27FC236}">
                <a16:creationId xmlns:a16="http://schemas.microsoft.com/office/drawing/2014/main" id="{8EF2BB19-90DC-D357-FE68-9D1ED0850162}"/>
              </a:ext>
            </a:extLst>
          </p:cNvPr>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85394" y="286124"/>
            <a:ext cx="888313" cy="614627"/>
          </a:xfrm>
          <a:prstGeom prst="rect">
            <a:avLst/>
          </a:prstGeom>
          <a:noFill/>
          <a:ln>
            <a:noFill/>
          </a:ln>
        </p:spPr>
      </p:pic>
      <p:pic>
        <p:nvPicPr>
          <p:cNvPr id="8" name="Image 7" descr="cid:image004.png@01D6C70D.010ED5A0">
            <a:extLst>
              <a:ext uri="{FF2B5EF4-FFF2-40B4-BE49-F238E27FC236}">
                <a16:creationId xmlns:a16="http://schemas.microsoft.com/office/drawing/2014/main" id="{33FE43D7-BC64-3F63-B18F-38CF68A5EBA8}"/>
              </a:ext>
            </a:extLst>
          </p:cNvPr>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1342664" y="362743"/>
            <a:ext cx="486135" cy="538008"/>
          </a:xfrm>
          <a:prstGeom prst="rect">
            <a:avLst/>
          </a:prstGeom>
          <a:noFill/>
          <a:ln>
            <a:noFill/>
          </a:ln>
        </p:spPr>
      </p:pic>
      <p:sp>
        <p:nvSpPr>
          <p:cNvPr id="4" name="Espace réservé du contenu 2">
            <a:extLst>
              <a:ext uri="{FF2B5EF4-FFF2-40B4-BE49-F238E27FC236}">
                <a16:creationId xmlns:a16="http://schemas.microsoft.com/office/drawing/2014/main" id="{7E43B221-4F18-656F-0D3B-7FB996E82168}"/>
              </a:ext>
            </a:extLst>
          </p:cNvPr>
          <p:cNvSpPr txBox="1">
            <a:spLocks/>
          </p:cNvSpPr>
          <p:nvPr/>
        </p:nvSpPr>
        <p:spPr>
          <a:xfrm>
            <a:off x="838199" y="1825625"/>
            <a:ext cx="11353801"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2800" b="1" dirty="0">
                <a:solidFill>
                  <a:srgbClr val="002060"/>
                </a:solidFill>
                <a:latin typeface="Arial" panose="020B0604020202020204" pitchFamily="34" charset="0"/>
                <a:cs typeface="Arial" panose="020B0604020202020204" pitchFamily="34" charset="0"/>
              </a:rPr>
              <a:t>Etat de lieux précis du Golf Scolaire et le développer:</a:t>
            </a:r>
          </a:p>
          <a:p>
            <a:pPr algn="l"/>
            <a:endParaRPr lang="fr-FR" sz="2800" b="1" dirty="0">
              <a:solidFill>
                <a:srgbClr val="002060"/>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endParaRPr lang="fr-FR" sz="2000" dirty="0">
              <a:solidFill>
                <a:srgbClr val="002060"/>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endParaRPr lang="fr-FR" sz="2000" dirty="0">
              <a:solidFill>
                <a:srgbClr val="002060"/>
              </a:solidFill>
              <a:latin typeface="Arial" panose="020B0604020202020204" pitchFamily="34" charset="0"/>
              <a:cs typeface="Arial" panose="020B0604020202020204" pitchFamily="34" charset="0"/>
            </a:endParaRPr>
          </a:p>
          <a:p>
            <a:pPr algn="l"/>
            <a:endParaRPr lang="fr-FR" sz="2000" dirty="0">
              <a:solidFill>
                <a:srgbClr val="002060"/>
              </a:solidFill>
              <a:latin typeface="Arial" panose="020B0604020202020204" pitchFamily="34" charset="0"/>
              <a:cs typeface="Arial" panose="020B0604020202020204" pitchFamily="34" charset="0"/>
            </a:endParaRPr>
          </a:p>
          <a:p>
            <a:pPr algn="l"/>
            <a:endParaRPr lang="fr-FR" dirty="0"/>
          </a:p>
        </p:txBody>
      </p:sp>
      <p:sp>
        <p:nvSpPr>
          <p:cNvPr id="5" name="Titre 1">
            <a:extLst>
              <a:ext uri="{FF2B5EF4-FFF2-40B4-BE49-F238E27FC236}">
                <a16:creationId xmlns:a16="http://schemas.microsoft.com/office/drawing/2014/main" id="{C192E482-5B3F-2513-5FD8-4A1D50FE8AD2}"/>
              </a:ext>
            </a:extLst>
          </p:cNvPr>
          <p:cNvSpPr>
            <a:spLocks noGrp="1"/>
          </p:cNvSpPr>
          <p:nvPr>
            <p:ph type="title"/>
          </p:nvPr>
        </p:nvSpPr>
        <p:spPr>
          <a:xfrm>
            <a:off x="838199" y="631747"/>
            <a:ext cx="10515600" cy="1325563"/>
          </a:xfrm>
        </p:spPr>
        <p:txBody>
          <a:bodyPr>
            <a:normAutofit/>
          </a:bodyPr>
          <a:lstStyle/>
          <a:p>
            <a:pPr lvl="0"/>
            <a:r>
              <a:rPr lang="fr-FR" sz="2400" b="1" dirty="0">
                <a:solidFill>
                  <a:srgbClr val="FF0000"/>
                </a:solidFill>
                <a:latin typeface="Arial" panose="020B0604020202020204" pitchFamily="34" charset="0"/>
                <a:cs typeface="Arial" panose="020B0604020202020204" pitchFamily="34" charset="0"/>
              </a:rPr>
              <a:t>Objectifs du Comité Départemental de Haute Savoie</a:t>
            </a:r>
          </a:p>
        </p:txBody>
      </p:sp>
      <p:pic>
        <p:nvPicPr>
          <p:cNvPr id="2" name="Image 1">
            <a:extLst>
              <a:ext uri="{FF2B5EF4-FFF2-40B4-BE49-F238E27FC236}">
                <a16:creationId xmlns:a16="http://schemas.microsoft.com/office/drawing/2014/main" id="{BB57EC61-A06D-4B4C-99C1-86B52BC5C2BE}"/>
              </a:ext>
            </a:extLst>
          </p:cNvPr>
          <p:cNvPicPr/>
          <p:nvPr/>
        </p:nvPicPr>
        <p:blipFill>
          <a:blip r:embed="rId6"/>
          <a:srcRect/>
          <a:stretch>
            <a:fillRect/>
          </a:stretch>
        </p:blipFill>
        <p:spPr>
          <a:xfrm>
            <a:off x="997934" y="2882184"/>
            <a:ext cx="2199005" cy="3101975"/>
          </a:xfrm>
          <a:prstGeom prst="rect">
            <a:avLst/>
          </a:prstGeom>
        </p:spPr>
      </p:pic>
      <p:pic>
        <p:nvPicPr>
          <p:cNvPr id="3" name="Image 2">
            <a:extLst>
              <a:ext uri="{FF2B5EF4-FFF2-40B4-BE49-F238E27FC236}">
                <a16:creationId xmlns:a16="http://schemas.microsoft.com/office/drawing/2014/main" id="{299FE787-8086-0A44-8CE4-1922AAEFBD96}"/>
              </a:ext>
            </a:extLst>
          </p:cNvPr>
          <p:cNvPicPr/>
          <p:nvPr/>
        </p:nvPicPr>
        <p:blipFill>
          <a:blip r:embed="rId7"/>
          <a:srcRect/>
          <a:stretch>
            <a:fillRect/>
          </a:stretch>
        </p:blipFill>
        <p:spPr>
          <a:xfrm>
            <a:off x="4638449" y="2882184"/>
            <a:ext cx="2202180" cy="3101975"/>
          </a:xfrm>
          <a:prstGeom prst="rect">
            <a:avLst/>
          </a:prstGeom>
        </p:spPr>
      </p:pic>
      <p:pic>
        <p:nvPicPr>
          <p:cNvPr id="9" name="Image 8">
            <a:extLst>
              <a:ext uri="{FF2B5EF4-FFF2-40B4-BE49-F238E27FC236}">
                <a16:creationId xmlns:a16="http://schemas.microsoft.com/office/drawing/2014/main" id="{7203D117-99D9-6C4F-9592-5E435FDCE990}"/>
              </a:ext>
            </a:extLst>
          </p:cNvPr>
          <p:cNvPicPr/>
          <p:nvPr/>
        </p:nvPicPr>
        <p:blipFill>
          <a:blip r:embed="rId8"/>
          <a:srcRect/>
          <a:stretch>
            <a:fillRect/>
          </a:stretch>
        </p:blipFill>
        <p:spPr>
          <a:xfrm>
            <a:off x="7871826" y="2882184"/>
            <a:ext cx="2740660" cy="1932305"/>
          </a:xfrm>
          <a:prstGeom prst="rect">
            <a:avLst/>
          </a:prstGeom>
        </p:spPr>
      </p:pic>
    </p:spTree>
    <p:extLst>
      <p:ext uri="{BB962C8B-B14F-4D97-AF65-F5344CB8AC3E}">
        <p14:creationId xmlns:p14="http://schemas.microsoft.com/office/powerpoint/2010/main" val="27477809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FE90E1-1E98-4640-C86F-B5551D20DA42}"/>
            </a:ext>
          </a:extLst>
        </p:cNvPr>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57D50B73-FACB-D106-620C-07FA11E2FA35}"/>
              </a:ext>
            </a:extLst>
          </p:cNvPr>
          <p:cNvSpPr>
            <a:spLocks noGrp="1"/>
          </p:cNvSpPr>
          <p:nvPr>
            <p:ph type="sldNum" sz="quarter" idx="12"/>
          </p:nvPr>
        </p:nvSpPr>
        <p:spPr/>
        <p:txBody>
          <a:bodyPr/>
          <a:lstStyle/>
          <a:p>
            <a:fld id="{9ABA40AF-CFC4-408B-AB54-B951AA351C46}" type="slidenum">
              <a:rPr lang="fr-FR" smtClean="0"/>
              <a:t>68</a:t>
            </a:fld>
            <a:endParaRPr lang="fr-FR"/>
          </a:p>
        </p:txBody>
      </p:sp>
      <p:pic>
        <p:nvPicPr>
          <p:cNvPr id="7" name="Image 6" descr="LOGO_FFGOLF_HAUTE_SAVOIE3">
            <a:extLst>
              <a:ext uri="{FF2B5EF4-FFF2-40B4-BE49-F238E27FC236}">
                <a16:creationId xmlns:a16="http://schemas.microsoft.com/office/drawing/2014/main" id="{0517B18A-0C6A-893E-E62D-2896A00BE6A9}"/>
              </a:ext>
            </a:extLst>
          </p:cNvPr>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85394" y="286124"/>
            <a:ext cx="888313" cy="614627"/>
          </a:xfrm>
          <a:prstGeom prst="rect">
            <a:avLst/>
          </a:prstGeom>
          <a:noFill/>
          <a:ln>
            <a:noFill/>
          </a:ln>
        </p:spPr>
      </p:pic>
      <p:pic>
        <p:nvPicPr>
          <p:cNvPr id="8" name="Image 7" descr="cid:image004.png@01D6C70D.010ED5A0">
            <a:extLst>
              <a:ext uri="{FF2B5EF4-FFF2-40B4-BE49-F238E27FC236}">
                <a16:creationId xmlns:a16="http://schemas.microsoft.com/office/drawing/2014/main" id="{4570D0C3-A748-3C23-A0BA-E2DBF8DC12DD}"/>
              </a:ext>
            </a:extLst>
          </p:cNvPr>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1342664" y="362743"/>
            <a:ext cx="486135" cy="538008"/>
          </a:xfrm>
          <a:prstGeom prst="rect">
            <a:avLst/>
          </a:prstGeom>
          <a:noFill/>
          <a:ln>
            <a:noFill/>
          </a:ln>
        </p:spPr>
      </p:pic>
      <p:sp>
        <p:nvSpPr>
          <p:cNvPr id="4" name="Espace réservé du contenu 2">
            <a:extLst>
              <a:ext uri="{FF2B5EF4-FFF2-40B4-BE49-F238E27FC236}">
                <a16:creationId xmlns:a16="http://schemas.microsoft.com/office/drawing/2014/main" id="{88A5ABC8-4CC8-4F5A-5E27-6334D9585F7F}"/>
              </a:ext>
            </a:extLst>
          </p:cNvPr>
          <p:cNvSpPr txBox="1">
            <a:spLocks/>
          </p:cNvSpPr>
          <p:nvPr/>
        </p:nvSpPr>
        <p:spPr>
          <a:xfrm>
            <a:off x="838199" y="1825625"/>
            <a:ext cx="11009243"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2800" b="1" dirty="0">
                <a:solidFill>
                  <a:srgbClr val="002060"/>
                </a:solidFill>
                <a:latin typeface="Arial" panose="020B0604020202020204" pitchFamily="34" charset="0"/>
                <a:cs typeface="Arial" panose="020B0604020202020204" pitchFamily="34" charset="0"/>
              </a:rPr>
              <a:t>Création d’une Equipe Technique Départementale :</a:t>
            </a:r>
          </a:p>
          <a:p>
            <a:pPr algn="l"/>
            <a:endParaRPr lang="fr-FR" sz="2800" b="1" dirty="0">
              <a:solidFill>
                <a:srgbClr val="002060"/>
              </a:solidFill>
              <a:latin typeface="Arial" panose="020B0604020202020204" pitchFamily="34" charset="0"/>
              <a:cs typeface="Arial" panose="020B0604020202020204" pitchFamily="34" charset="0"/>
            </a:endParaRPr>
          </a:p>
          <a:p>
            <a:pPr algn="l"/>
            <a:r>
              <a:rPr lang="fr-FR" sz="2800" b="1" dirty="0">
                <a:solidFill>
                  <a:srgbClr val="002060"/>
                </a:solidFill>
                <a:latin typeface="Arial" panose="020B0604020202020204" pitchFamily="34" charset="0"/>
                <a:cs typeface="Arial" panose="020B0604020202020204" pitchFamily="34" charset="0"/>
              </a:rPr>
              <a:t>Réunion prévue le mardi 4 mars 2025 à 14h00</a:t>
            </a:r>
          </a:p>
          <a:p>
            <a:pPr algn="l"/>
            <a:endParaRPr lang="fr-FR" sz="2800" b="1" dirty="0">
              <a:solidFill>
                <a:srgbClr val="002060"/>
              </a:solidFill>
              <a:latin typeface="Arial" panose="020B0604020202020204" pitchFamily="34" charset="0"/>
              <a:cs typeface="Arial" panose="020B0604020202020204" pitchFamily="34" charset="0"/>
            </a:endParaRPr>
          </a:p>
          <a:p>
            <a:pPr algn="l"/>
            <a:r>
              <a:rPr lang="fr-FR" sz="2800" b="1" dirty="0">
                <a:solidFill>
                  <a:srgbClr val="00B0F0"/>
                </a:solidFill>
                <a:latin typeface="Arial" panose="020B0604020202020204" pitchFamily="34" charset="0"/>
                <a:cs typeface="Arial" panose="020B0604020202020204" pitchFamily="34" charset="0"/>
              </a:rPr>
              <a:t>Objectifs : </a:t>
            </a:r>
          </a:p>
          <a:p>
            <a:pPr marL="342900" lvl="0" indent="-342900" algn="l">
              <a:buFont typeface="+mj-lt"/>
              <a:buAutoNum type="arabicPeriod"/>
            </a:pPr>
            <a:r>
              <a:rPr lang="fr-FR" sz="2800" b="1" dirty="0">
                <a:solidFill>
                  <a:srgbClr val="002060"/>
                </a:solidFill>
                <a:latin typeface="Arial" panose="020B0604020202020204" pitchFamily="34" charset="0"/>
                <a:cs typeface="Arial" panose="020B0604020202020204" pitchFamily="34" charset="0"/>
              </a:rPr>
              <a:t>Mettre un peu plus de sportivité au sein des Ecoles de Golf</a:t>
            </a:r>
          </a:p>
          <a:p>
            <a:pPr marL="342900" lvl="0" indent="-342900" algn="l">
              <a:buFont typeface="+mj-lt"/>
              <a:buAutoNum type="arabicPeriod"/>
            </a:pPr>
            <a:r>
              <a:rPr lang="fr-FR" sz="2800" b="1" dirty="0">
                <a:solidFill>
                  <a:srgbClr val="002060"/>
                </a:solidFill>
                <a:latin typeface="Arial" panose="020B0604020202020204" pitchFamily="34" charset="0"/>
                <a:cs typeface="Arial" panose="020B0604020202020204" pitchFamily="34" charset="0"/>
              </a:rPr>
              <a:t>Détecter de nouveaux jeunes talents et les entrainer (U8-U10)</a:t>
            </a:r>
          </a:p>
          <a:p>
            <a:pPr marL="342900" lvl="0" indent="-342900" algn="l">
              <a:buFont typeface="+mj-lt"/>
              <a:buAutoNum type="arabicPeriod"/>
            </a:pPr>
            <a:r>
              <a:rPr lang="fr-FR" sz="2800" b="1" dirty="0">
                <a:solidFill>
                  <a:srgbClr val="002060"/>
                </a:solidFill>
                <a:latin typeface="Arial" panose="020B0604020202020204" pitchFamily="34" charset="0"/>
                <a:cs typeface="Arial" panose="020B0604020202020204" pitchFamily="34" charset="0"/>
              </a:rPr>
              <a:t>Alimenter les CRE de la Ligue.</a:t>
            </a:r>
          </a:p>
          <a:p>
            <a:pPr algn="l"/>
            <a:endParaRPr lang="fr-FR" sz="2000" dirty="0">
              <a:solidFill>
                <a:srgbClr val="002060"/>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endParaRPr lang="fr-FR" sz="2000" dirty="0">
              <a:solidFill>
                <a:srgbClr val="002060"/>
              </a:solidFill>
              <a:latin typeface="Arial" panose="020B0604020202020204" pitchFamily="34" charset="0"/>
              <a:cs typeface="Arial" panose="020B0604020202020204" pitchFamily="34" charset="0"/>
            </a:endParaRPr>
          </a:p>
          <a:p>
            <a:pPr algn="l"/>
            <a:endParaRPr lang="fr-FR" sz="2000" dirty="0">
              <a:solidFill>
                <a:srgbClr val="002060"/>
              </a:solidFill>
              <a:latin typeface="Arial" panose="020B0604020202020204" pitchFamily="34" charset="0"/>
              <a:cs typeface="Arial" panose="020B0604020202020204" pitchFamily="34" charset="0"/>
            </a:endParaRPr>
          </a:p>
          <a:p>
            <a:pPr algn="l"/>
            <a:endParaRPr lang="fr-FR" dirty="0"/>
          </a:p>
        </p:txBody>
      </p:sp>
      <p:sp>
        <p:nvSpPr>
          <p:cNvPr id="5" name="Titre 1">
            <a:extLst>
              <a:ext uri="{FF2B5EF4-FFF2-40B4-BE49-F238E27FC236}">
                <a16:creationId xmlns:a16="http://schemas.microsoft.com/office/drawing/2014/main" id="{7271A3D9-820C-5A5D-86BA-2E64D034A65E}"/>
              </a:ext>
            </a:extLst>
          </p:cNvPr>
          <p:cNvSpPr>
            <a:spLocks noGrp="1"/>
          </p:cNvSpPr>
          <p:nvPr>
            <p:ph type="title"/>
          </p:nvPr>
        </p:nvSpPr>
        <p:spPr>
          <a:xfrm>
            <a:off x="838199" y="631747"/>
            <a:ext cx="10515600" cy="1325563"/>
          </a:xfrm>
        </p:spPr>
        <p:txBody>
          <a:bodyPr>
            <a:normAutofit/>
          </a:bodyPr>
          <a:lstStyle/>
          <a:p>
            <a:pPr lvl="0"/>
            <a:r>
              <a:rPr lang="fr-FR" sz="2400" b="1" dirty="0">
                <a:solidFill>
                  <a:srgbClr val="FF0000"/>
                </a:solidFill>
                <a:latin typeface="Arial" panose="020B0604020202020204" pitchFamily="34" charset="0"/>
                <a:cs typeface="Arial" panose="020B0604020202020204" pitchFamily="34" charset="0"/>
              </a:rPr>
              <a:t>Objectifs du Comité Départemental de Haute Savoie</a:t>
            </a:r>
          </a:p>
        </p:txBody>
      </p:sp>
      <p:pic>
        <p:nvPicPr>
          <p:cNvPr id="2" name="Image 1">
            <a:extLst>
              <a:ext uri="{FF2B5EF4-FFF2-40B4-BE49-F238E27FC236}">
                <a16:creationId xmlns:a16="http://schemas.microsoft.com/office/drawing/2014/main" id="{12A257A8-EDE1-87B3-E348-272554DC9233}"/>
              </a:ext>
            </a:extLst>
          </p:cNvPr>
          <p:cNvPicPr>
            <a:picLocks noChangeAspect="1"/>
          </p:cNvPicPr>
          <p:nvPr/>
        </p:nvPicPr>
        <p:blipFill>
          <a:blip r:embed="rId6"/>
          <a:stretch>
            <a:fillRect/>
          </a:stretch>
        </p:blipFill>
        <p:spPr>
          <a:xfrm>
            <a:off x="7846733" y="317023"/>
            <a:ext cx="4000709" cy="728028"/>
          </a:xfrm>
          <a:prstGeom prst="rect">
            <a:avLst/>
          </a:prstGeom>
        </p:spPr>
      </p:pic>
    </p:spTree>
    <p:extLst>
      <p:ext uri="{BB962C8B-B14F-4D97-AF65-F5344CB8AC3E}">
        <p14:creationId xmlns:p14="http://schemas.microsoft.com/office/powerpoint/2010/main" val="20159488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900751"/>
            <a:ext cx="10515600" cy="1325563"/>
          </a:xfrm>
        </p:spPr>
        <p:txBody>
          <a:bodyPr>
            <a:normAutofit/>
          </a:bodyPr>
          <a:lstStyle/>
          <a:p>
            <a:pPr lvl="0"/>
            <a:r>
              <a:rPr lang="fr-FR" sz="2800" b="1" dirty="0">
                <a:solidFill>
                  <a:srgbClr val="FF0000"/>
                </a:solidFill>
                <a:latin typeface="Arial" panose="020B0604020202020204" pitchFamily="34" charset="0"/>
                <a:cs typeface="Arial" panose="020B0604020202020204" pitchFamily="34" charset="0"/>
              </a:rPr>
              <a:t>Développement du Golf</a:t>
            </a:r>
          </a:p>
        </p:txBody>
      </p:sp>
      <p:sp>
        <p:nvSpPr>
          <p:cNvPr id="6" name="Espace réservé du numéro de diapositive 5"/>
          <p:cNvSpPr>
            <a:spLocks noGrp="1"/>
          </p:cNvSpPr>
          <p:nvPr>
            <p:ph type="sldNum" sz="quarter" idx="12"/>
          </p:nvPr>
        </p:nvSpPr>
        <p:spPr/>
        <p:txBody>
          <a:bodyPr/>
          <a:lstStyle/>
          <a:p>
            <a:fld id="{9ABA40AF-CFC4-408B-AB54-B951AA351C46}" type="slidenum">
              <a:rPr lang="fr-FR" smtClean="0"/>
              <a:t>69</a:t>
            </a:fld>
            <a:endParaRPr lang="fr-FR"/>
          </a:p>
        </p:txBody>
      </p:sp>
      <p:pic>
        <p:nvPicPr>
          <p:cNvPr id="7" name="Image 6" descr="LOGO_FFGOLF_HAUTE_SAVOIE3"/>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85394" y="286124"/>
            <a:ext cx="888313" cy="614627"/>
          </a:xfrm>
          <a:prstGeom prst="rect">
            <a:avLst/>
          </a:prstGeom>
          <a:noFill/>
          <a:ln>
            <a:noFill/>
          </a:ln>
        </p:spPr>
      </p:pic>
      <p:pic>
        <p:nvPicPr>
          <p:cNvPr id="8" name="Image 7" descr="cid:image004.png@01D6C70D.010ED5A0"/>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1342664" y="362743"/>
            <a:ext cx="486135" cy="538008"/>
          </a:xfrm>
          <a:prstGeom prst="rect">
            <a:avLst/>
          </a:prstGeom>
          <a:noFill/>
          <a:ln>
            <a:noFill/>
          </a:ln>
        </p:spPr>
      </p:pic>
      <p:sp>
        <p:nvSpPr>
          <p:cNvPr id="11" name="Espace réservé du contenu 2">
            <a:extLst>
              <a:ext uri="{FF2B5EF4-FFF2-40B4-BE49-F238E27FC236}">
                <a16:creationId xmlns:a16="http://schemas.microsoft.com/office/drawing/2014/main" id="{CD331D54-2F0A-4887-3D43-3F71190B7DD7}"/>
              </a:ext>
            </a:extLst>
          </p:cNvPr>
          <p:cNvSpPr>
            <a:spLocks noGrp="1"/>
          </p:cNvSpPr>
          <p:nvPr>
            <p:ph idx="1"/>
          </p:nvPr>
        </p:nvSpPr>
        <p:spPr>
          <a:xfrm>
            <a:off x="600502" y="2101755"/>
            <a:ext cx="4809700" cy="4075208"/>
          </a:xfrm>
        </p:spPr>
        <p:txBody>
          <a:bodyPr>
            <a:normAutofit/>
          </a:bodyPr>
          <a:lstStyle/>
          <a:p>
            <a:pPr lvl="0"/>
            <a:endParaRPr lang="fr-FR" sz="2000" dirty="0">
              <a:solidFill>
                <a:srgbClr val="002060"/>
              </a:solidFill>
              <a:latin typeface="Arial" panose="020B0604020202020204" pitchFamily="34" charset="0"/>
              <a:cs typeface="Arial" panose="020B0604020202020204" pitchFamily="34" charset="0"/>
            </a:endParaRPr>
          </a:p>
          <a:p>
            <a:pPr marL="457200" lvl="1" indent="0">
              <a:buNone/>
            </a:pPr>
            <a:r>
              <a:rPr lang="fr-FR" sz="2200" b="1" dirty="0">
                <a:solidFill>
                  <a:srgbClr val="002060"/>
                </a:solidFill>
                <a:latin typeface="Arial" panose="020B0604020202020204" pitchFamily="34" charset="0"/>
                <a:cs typeface="Arial" panose="020B0604020202020204" pitchFamily="34" charset="0"/>
              </a:rPr>
              <a:t>Pour 2025 le CD74 sera présent :</a:t>
            </a:r>
          </a:p>
          <a:p>
            <a:pPr marL="457200" lvl="1" indent="0">
              <a:buNone/>
            </a:pPr>
            <a:endParaRPr lang="fr-FR" sz="2200" b="1" dirty="0">
              <a:solidFill>
                <a:srgbClr val="002060"/>
              </a:solidFill>
              <a:latin typeface="Arial" panose="020B0604020202020204" pitchFamily="34" charset="0"/>
              <a:cs typeface="Arial" panose="020B0604020202020204" pitchFamily="34" charset="0"/>
            </a:endParaRPr>
          </a:p>
          <a:p>
            <a:pPr marL="457200" lvl="1" indent="0">
              <a:buNone/>
            </a:pPr>
            <a:r>
              <a:rPr lang="fr-FR" sz="2200" b="1" dirty="0">
                <a:solidFill>
                  <a:srgbClr val="002060"/>
                </a:solidFill>
                <a:latin typeface="Arial" panose="020B0604020202020204" pitchFamily="34" charset="0"/>
                <a:cs typeface="Arial" panose="020B0604020202020204" pitchFamily="34" charset="0"/>
              </a:rPr>
              <a:t> à la Foire de la Haute Savoie</a:t>
            </a:r>
          </a:p>
          <a:p>
            <a:pPr marL="457200" lvl="1" indent="0">
              <a:buNone/>
            </a:pPr>
            <a:endParaRPr lang="fr-FR" sz="2200" b="1" dirty="0">
              <a:solidFill>
                <a:srgbClr val="002060"/>
              </a:solidFill>
              <a:latin typeface="Arial" panose="020B0604020202020204" pitchFamily="34" charset="0"/>
              <a:cs typeface="Arial" panose="020B0604020202020204" pitchFamily="34" charset="0"/>
            </a:endParaRPr>
          </a:p>
          <a:p>
            <a:pPr marL="457200" lvl="1" indent="0">
              <a:buNone/>
            </a:pPr>
            <a:r>
              <a:rPr lang="fr-FR" sz="2200" dirty="0">
                <a:solidFill>
                  <a:srgbClr val="002060"/>
                </a:solidFill>
                <a:latin typeface="Arial" panose="020B0604020202020204" pitchFamily="34" charset="0"/>
                <a:cs typeface="Arial" panose="020B0604020202020204" pitchFamily="34" charset="0"/>
              </a:rPr>
              <a:t>Du 1 au 11 mai 2025</a:t>
            </a:r>
          </a:p>
          <a:p>
            <a:pPr marL="457200" lvl="1" indent="0">
              <a:buNone/>
            </a:pPr>
            <a:endParaRPr lang="fr-FR" sz="2200" dirty="0">
              <a:solidFill>
                <a:srgbClr val="002060"/>
              </a:solidFill>
              <a:latin typeface="Arial" panose="020B0604020202020204" pitchFamily="34" charset="0"/>
              <a:cs typeface="Arial" panose="020B0604020202020204" pitchFamily="34" charset="0"/>
            </a:endParaRPr>
          </a:p>
          <a:p>
            <a:pPr marL="457200" lvl="1" indent="0">
              <a:buNone/>
            </a:pPr>
            <a:r>
              <a:rPr lang="fr-FR" sz="2200" b="1" dirty="0">
                <a:solidFill>
                  <a:srgbClr val="002060"/>
                </a:solidFill>
                <a:latin typeface="Arial" panose="020B0604020202020204" pitchFamily="34" charset="0"/>
                <a:cs typeface="Arial" panose="020B0604020202020204" pitchFamily="34" charset="0"/>
              </a:rPr>
              <a:t>Au </a:t>
            </a:r>
            <a:r>
              <a:rPr lang="fr-FR" sz="2200" b="1" dirty="0" err="1">
                <a:solidFill>
                  <a:srgbClr val="002060"/>
                </a:solidFill>
                <a:latin typeface="Arial" panose="020B0604020202020204" pitchFamily="34" charset="0"/>
                <a:cs typeface="Arial" panose="020B0604020202020204" pitchFamily="34" charset="0"/>
              </a:rPr>
              <a:t>Vitalsport</a:t>
            </a:r>
            <a:r>
              <a:rPr lang="fr-FR" sz="2200" b="1" dirty="0">
                <a:solidFill>
                  <a:srgbClr val="002060"/>
                </a:solidFill>
                <a:latin typeface="Arial" panose="020B0604020202020204" pitchFamily="34" charset="0"/>
                <a:cs typeface="Arial" panose="020B0604020202020204" pitchFamily="34" charset="0"/>
              </a:rPr>
              <a:t> Décathlon</a:t>
            </a:r>
          </a:p>
          <a:p>
            <a:pPr marL="457200" lvl="1" indent="0">
              <a:buNone/>
            </a:pPr>
            <a:endParaRPr lang="fr-FR" sz="2200" b="1" dirty="0">
              <a:solidFill>
                <a:srgbClr val="002060"/>
              </a:solidFill>
              <a:latin typeface="Arial" panose="020B0604020202020204" pitchFamily="34" charset="0"/>
              <a:cs typeface="Arial" panose="020B0604020202020204" pitchFamily="34" charset="0"/>
            </a:endParaRPr>
          </a:p>
          <a:p>
            <a:pPr marL="457200" lvl="1" indent="0">
              <a:buNone/>
            </a:pPr>
            <a:r>
              <a:rPr lang="fr-FR" sz="2200" dirty="0">
                <a:solidFill>
                  <a:srgbClr val="002060"/>
                </a:solidFill>
                <a:latin typeface="Arial" panose="020B0604020202020204" pitchFamily="34" charset="0"/>
                <a:cs typeface="Arial" panose="020B0604020202020204" pitchFamily="34" charset="0"/>
              </a:rPr>
              <a:t>6 et 7 septembre 2025</a:t>
            </a:r>
            <a:endParaRPr lang="fr-FR" sz="1400" dirty="0">
              <a:solidFill>
                <a:srgbClr val="002060"/>
              </a:solidFill>
              <a:latin typeface="Arial" panose="020B0604020202020204" pitchFamily="34" charset="0"/>
              <a:cs typeface="Arial" panose="020B0604020202020204" pitchFamily="34" charset="0"/>
            </a:endParaRPr>
          </a:p>
        </p:txBody>
      </p:sp>
      <p:pic>
        <p:nvPicPr>
          <p:cNvPr id="9" name="Image 8" descr="Une image contenant texte, ciel, extérieur&#10;&#10;Description générée automatiquement">
            <a:extLst>
              <a:ext uri="{FF2B5EF4-FFF2-40B4-BE49-F238E27FC236}">
                <a16:creationId xmlns:a16="http://schemas.microsoft.com/office/drawing/2014/main" id="{2C933125-42F3-723B-01C6-EB607E7B9DD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10202" y="900751"/>
            <a:ext cx="7296912" cy="5472684"/>
          </a:xfrm>
          <a:prstGeom prst="rect">
            <a:avLst/>
          </a:prstGeom>
        </p:spPr>
      </p:pic>
    </p:spTree>
    <p:extLst>
      <p:ext uri="{BB962C8B-B14F-4D97-AF65-F5344CB8AC3E}">
        <p14:creationId xmlns:p14="http://schemas.microsoft.com/office/powerpoint/2010/main" val="42366014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LOGO_FFGOLF_HAUTE_SAVOIE3"/>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85394" y="286124"/>
            <a:ext cx="888313" cy="614627"/>
          </a:xfrm>
          <a:prstGeom prst="rect">
            <a:avLst/>
          </a:prstGeom>
          <a:noFill/>
          <a:ln>
            <a:noFill/>
          </a:ln>
        </p:spPr>
      </p:pic>
      <p:pic>
        <p:nvPicPr>
          <p:cNvPr id="5" name="Image 4" descr="cid:image004.png@01D6C70D.010ED5A0"/>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1285875" y="319778"/>
            <a:ext cx="570221" cy="580973"/>
          </a:xfrm>
          <a:prstGeom prst="rect">
            <a:avLst/>
          </a:prstGeom>
          <a:noFill/>
          <a:ln>
            <a:noFill/>
          </a:ln>
        </p:spPr>
      </p:pic>
      <p:sp>
        <p:nvSpPr>
          <p:cNvPr id="8" name="Espace réservé du numéro de diapositive 7"/>
          <p:cNvSpPr>
            <a:spLocks noGrp="1"/>
          </p:cNvSpPr>
          <p:nvPr>
            <p:ph type="sldNum" sz="quarter" idx="12"/>
          </p:nvPr>
        </p:nvSpPr>
        <p:spPr/>
        <p:txBody>
          <a:bodyPr/>
          <a:lstStyle/>
          <a:p>
            <a:fld id="{34BAB50B-ED19-4DE9-A217-5F57B4D84FCF}" type="slidenum">
              <a:rPr lang="fr-FR" smtClean="0"/>
              <a:t>7</a:t>
            </a:fld>
            <a:endParaRPr lang="fr-FR"/>
          </a:p>
        </p:txBody>
      </p:sp>
      <p:pic>
        <p:nvPicPr>
          <p:cNvPr id="3" name="Image 2">
            <a:extLst>
              <a:ext uri="{FF2B5EF4-FFF2-40B4-BE49-F238E27FC236}">
                <a16:creationId xmlns:a16="http://schemas.microsoft.com/office/drawing/2014/main" id="{74D716BC-37C9-1769-DA41-09F1555C97D6}"/>
              </a:ext>
            </a:extLst>
          </p:cNvPr>
          <p:cNvPicPr>
            <a:picLocks noChangeAspect="1"/>
          </p:cNvPicPr>
          <p:nvPr/>
        </p:nvPicPr>
        <p:blipFill>
          <a:blip r:embed="rId7"/>
          <a:stretch>
            <a:fillRect/>
          </a:stretch>
        </p:blipFill>
        <p:spPr>
          <a:xfrm>
            <a:off x="876300" y="1152902"/>
            <a:ext cx="10477500" cy="2692400"/>
          </a:xfrm>
          <a:prstGeom prst="rect">
            <a:avLst/>
          </a:prstGeom>
        </p:spPr>
      </p:pic>
      <p:pic>
        <p:nvPicPr>
          <p:cNvPr id="6" name="Image 5">
            <a:extLst>
              <a:ext uri="{FF2B5EF4-FFF2-40B4-BE49-F238E27FC236}">
                <a16:creationId xmlns:a16="http://schemas.microsoft.com/office/drawing/2014/main" id="{664020FD-5B27-6E8E-7410-5D36131ED50C}"/>
              </a:ext>
            </a:extLst>
          </p:cNvPr>
          <p:cNvPicPr>
            <a:picLocks noChangeAspect="1"/>
          </p:cNvPicPr>
          <p:nvPr/>
        </p:nvPicPr>
        <p:blipFill>
          <a:blip r:embed="rId8"/>
          <a:stretch>
            <a:fillRect/>
          </a:stretch>
        </p:blipFill>
        <p:spPr>
          <a:xfrm>
            <a:off x="442348" y="3994150"/>
            <a:ext cx="3860800" cy="2362200"/>
          </a:xfrm>
          <a:prstGeom prst="rect">
            <a:avLst/>
          </a:prstGeom>
        </p:spPr>
      </p:pic>
      <p:pic>
        <p:nvPicPr>
          <p:cNvPr id="9" name="Image 8">
            <a:extLst>
              <a:ext uri="{FF2B5EF4-FFF2-40B4-BE49-F238E27FC236}">
                <a16:creationId xmlns:a16="http://schemas.microsoft.com/office/drawing/2014/main" id="{FB63F2FB-90DF-B801-3A25-1B5853A429AA}"/>
              </a:ext>
            </a:extLst>
          </p:cNvPr>
          <p:cNvPicPr>
            <a:picLocks noChangeAspect="1"/>
          </p:cNvPicPr>
          <p:nvPr/>
        </p:nvPicPr>
        <p:blipFill>
          <a:blip r:embed="rId9"/>
          <a:stretch>
            <a:fillRect/>
          </a:stretch>
        </p:blipFill>
        <p:spPr>
          <a:xfrm>
            <a:off x="4417502" y="4649903"/>
            <a:ext cx="7448550" cy="1257300"/>
          </a:xfrm>
          <a:prstGeom prst="rect">
            <a:avLst/>
          </a:prstGeom>
        </p:spPr>
      </p:pic>
    </p:spTree>
    <p:extLst>
      <p:ext uri="{BB962C8B-B14F-4D97-AF65-F5344CB8AC3E}">
        <p14:creationId xmlns:p14="http://schemas.microsoft.com/office/powerpoint/2010/main" val="276024820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62DC9E-E5DA-A3E9-CD6D-401545AF1B9F}"/>
            </a:ext>
          </a:extLst>
        </p:cNvPr>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F5F297C7-CB5C-6DB1-6472-8D1FDEB59545}"/>
              </a:ext>
            </a:extLst>
          </p:cNvPr>
          <p:cNvSpPr>
            <a:spLocks noGrp="1"/>
          </p:cNvSpPr>
          <p:nvPr>
            <p:ph type="sldNum" sz="quarter" idx="12"/>
          </p:nvPr>
        </p:nvSpPr>
        <p:spPr/>
        <p:txBody>
          <a:bodyPr/>
          <a:lstStyle/>
          <a:p>
            <a:fld id="{9ABA40AF-CFC4-408B-AB54-B951AA351C46}" type="slidenum">
              <a:rPr lang="fr-FR" smtClean="0"/>
              <a:t>70</a:t>
            </a:fld>
            <a:endParaRPr lang="fr-FR"/>
          </a:p>
        </p:txBody>
      </p:sp>
      <p:pic>
        <p:nvPicPr>
          <p:cNvPr id="7" name="Image 6" descr="LOGO_FFGOLF_HAUTE_SAVOIE3">
            <a:extLst>
              <a:ext uri="{FF2B5EF4-FFF2-40B4-BE49-F238E27FC236}">
                <a16:creationId xmlns:a16="http://schemas.microsoft.com/office/drawing/2014/main" id="{632FFFF5-0659-0DEE-0C7B-4A331C2122D1}"/>
              </a:ext>
            </a:extLst>
          </p:cNvPr>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85394" y="286124"/>
            <a:ext cx="888313" cy="614627"/>
          </a:xfrm>
          <a:prstGeom prst="rect">
            <a:avLst/>
          </a:prstGeom>
          <a:noFill/>
          <a:ln>
            <a:noFill/>
          </a:ln>
        </p:spPr>
      </p:pic>
      <p:pic>
        <p:nvPicPr>
          <p:cNvPr id="8" name="Image 7" descr="cid:image004.png@01D6C70D.010ED5A0">
            <a:extLst>
              <a:ext uri="{FF2B5EF4-FFF2-40B4-BE49-F238E27FC236}">
                <a16:creationId xmlns:a16="http://schemas.microsoft.com/office/drawing/2014/main" id="{CE01D2C0-AE08-0C93-7820-F42D68049694}"/>
              </a:ext>
            </a:extLst>
          </p:cNvPr>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1342664" y="362743"/>
            <a:ext cx="486135" cy="538008"/>
          </a:xfrm>
          <a:prstGeom prst="rect">
            <a:avLst/>
          </a:prstGeom>
          <a:noFill/>
          <a:ln>
            <a:noFill/>
          </a:ln>
        </p:spPr>
      </p:pic>
      <p:sp>
        <p:nvSpPr>
          <p:cNvPr id="4" name="Espace réservé du contenu 2">
            <a:extLst>
              <a:ext uri="{FF2B5EF4-FFF2-40B4-BE49-F238E27FC236}">
                <a16:creationId xmlns:a16="http://schemas.microsoft.com/office/drawing/2014/main" id="{52254409-0880-A80C-0C51-D3FAD3E93DCE}"/>
              </a:ext>
            </a:extLst>
          </p:cNvPr>
          <p:cNvSpPr txBox="1">
            <a:spLocks/>
          </p:cNvSpPr>
          <p:nvPr/>
        </p:nvSpPr>
        <p:spPr>
          <a:xfrm>
            <a:off x="838199" y="1825625"/>
            <a:ext cx="11009243"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2800" b="1" dirty="0">
                <a:solidFill>
                  <a:srgbClr val="002060"/>
                </a:solidFill>
                <a:latin typeface="Arial" panose="020B0604020202020204" pitchFamily="34" charset="0"/>
                <a:cs typeface="Arial" panose="020B0604020202020204" pitchFamily="34" charset="0"/>
              </a:rPr>
              <a:t>Avoir une journée les Copines au golf dans le département :</a:t>
            </a:r>
          </a:p>
          <a:p>
            <a:pPr algn="l"/>
            <a:endParaRPr lang="fr-FR" sz="2800" b="1" dirty="0">
              <a:solidFill>
                <a:srgbClr val="002060"/>
              </a:solidFill>
              <a:latin typeface="Arial" panose="020B0604020202020204" pitchFamily="34" charset="0"/>
              <a:cs typeface="Arial" panose="020B0604020202020204" pitchFamily="34" charset="0"/>
            </a:endParaRPr>
          </a:p>
          <a:p>
            <a:pPr algn="l"/>
            <a:endParaRPr lang="fr-FR" sz="2000" b="1" dirty="0">
              <a:solidFill>
                <a:srgbClr val="002060"/>
              </a:solidFill>
              <a:latin typeface="Arial" panose="020B0604020202020204" pitchFamily="34" charset="0"/>
              <a:cs typeface="Arial" panose="020B0604020202020204" pitchFamily="34" charset="0"/>
            </a:endParaRPr>
          </a:p>
          <a:p>
            <a:pPr algn="l"/>
            <a:r>
              <a:rPr lang="fr-FR" b="1" dirty="0">
                <a:solidFill>
                  <a:srgbClr val="002060"/>
                </a:solidFill>
                <a:latin typeface="Arial" panose="020B0604020202020204" pitchFamily="34" charset="0"/>
                <a:cs typeface="Arial" panose="020B0604020202020204" pitchFamily="34" charset="0"/>
              </a:rPr>
              <a:t>Elle est prévue le samedi 31 mai 2025</a:t>
            </a:r>
          </a:p>
          <a:p>
            <a:pPr algn="l"/>
            <a:endParaRPr lang="fr-FR" b="1" dirty="0">
              <a:solidFill>
                <a:srgbClr val="002060"/>
              </a:solidFill>
              <a:latin typeface="Arial" panose="020B0604020202020204" pitchFamily="34" charset="0"/>
              <a:cs typeface="Arial" panose="020B0604020202020204" pitchFamily="34" charset="0"/>
            </a:endParaRPr>
          </a:p>
          <a:p>
            <a:pPr algn="l"/>
            <a:r>
              <a:rPr lang="fr-FR" b="1" dirty="0">
                <a:solidFill>
                  <a:srgbClr val="002060"/>
                </a:solidFill>
                <a:latin typeface="Arial" panose="020B0604020202020204" pitchFamily="34" charset="0"/>
                <a:cs typeface="Arial" panose="020B0604020202020204" pitchFamily="34" charset="0"/>
              </a:rPr>
              <a:t>Le golf d’Esery Grand Genève sera en charge de cette organisation</a:t>
            </a:r>
            <a:endParaRPr lang="fr-FR" dirty="0">
              <a:solidFill>
                <a:srgbClr val="002060"/>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endParaRPr lang="fr-FR" sz="2000" dirty="0">
              <a:solidFill>
                <a:srgbClr val="002060"/>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endParaRPr lang="fr-FR" sz="2000" dirty="0">
              <a:solidFill>
                <a:srgbClr val="002060"/>
              </a:solidFill>
              <a:latin typeface="Arial" panose="020B0604020202020204" pitchFamily="34" charset="0"/>
              <a:cs typeface="Arial" panose="020B0604020202020204" pitchFamily="34" charset="0"/>
            </a:endParaRPr>
          </a:p>
          <a:p>
            <a:pPr algn="l"/>
            <a:endParaRPr lang="fr-FR" sz="2000" dirty="0">
              <a:solidFill>
                <a:srgbClr val="002060"/>
              </a:solidFill>
              <a:latin typeface="Arial" panose="020B0604020202020204" pitchFamily="34" charset="0"/>
              <a:cs typeface="Arial" panose="020B0604020202020204" pitchFamily="34" charset="0"/>
            </a:endParaRPr>
          </a:p>
          <a:p>
            <a:pPr algn="l"/>
            <a:endParaRPr lang="fr-FR" dirty="0"/>
          </a:p>
        </p:txBody>
      </p:sp>
      <p:sp>
        <p:nvSpPr>
          <p:cNvPr id="5" name="Titre 1">
            <a:extLst>
              <a:ext uri="{FF2B5EF4-FFF2-40B4-BE49-F238E27FC236}">
                <a16:creationId xmlns:a16="http://schemas.microsoft.com/office/drawing/2014/main" id="{6E10AEF6-8D71-A8E6-9B80-F000F97BDF5A}"/>
              </a:ext>
            </a:extLst>
          </p:cNvPr>
          <p:cNvSpPr>
            <a:spLocks noGrp="1"/>
          </p:cNvSpPr>
          <p:nvPr>
            <p:ph type="title"/>
          </p:nvPr>
        </p:nvSpPr>
        <p:spPr>
          <a:xfrm>
            <a:off x="838199" y="631747"/>
            <a:ext cx="10515600" cy="1325563"/>
          </a:xfrm>
        </p:spPr>
        <p:txBody>
          <a:bodyPr>
            <a:normAutofit/>
          </a:bodyPr>
          <a:lstStyle/>
          <a:p>
            <a:pPr lvl="0"/>
            <a:r>
              <a:rPr lang="fr-FR" sz="2400" b="1" dirty="0">
                <a:solidFill>
                  <a:srgbClr val="FF0000"/>
                </a:solidFill>
                <a:latin typeface="Arial" panose="020B0604020202020204" pitchFamily="34" charset="0"/>
                <a:cs typeface="Arial" panose="020B0604020202020204" pitchFamily="34" charset="0"/>
              </a:rPr>
              <a:t>Objectifs du Comité Départemental de Haute Savoie</a:t>
            </a:r>
          </a:p>
        </p:txBody>
      </p:sp>
      <p:pic>
        <p:nvPicPr>
          <p:cNvPr id="2" name="Image 1">
            <a:extLst>
              <a:ext uri="{FF2B5EF4-FFF2-40B4-BE49-F238E27FC236}">
                <a16:creationId xmlns:a16="http://schemas.microsoft.com/office/drawing/2014/main" id="{442D6A50-3FBF-2B5D-E147-8320527DA63A}"/>
              </a:ext>
            </a:extLst>
          </p:cNvPr>
          <p:cNvPicPr>
            <a:picLocks noChangeAspect="1"/>
          </p:cNvPicPr>
          <p:nvPr/>
        </p:nvPicPr>
        <p:blipFill>
          <a:blip r:embed="rId6"/>
          <a:stretch>
            <a:fillRect/>
          </a:stretch>
        </p:blipFill>
        <p:spPr>
          <a:xfrm>
            <a:off x="7846733" y="317023"/>
            <a:ext cx="4000709" cy="728028"/>
          </a:xfrm>
          <a:prstGeom prst="rect">
            <a:avLst/>
          </a:prstGeom>
        </p:spPr>
      </p:pic>
    </p:spTree>
    <p:extLst>
      <p:ext uri="{BB962C8B-B14F-4D97-AF65-F5344CB8AC3E}">
        <p14:creationId xmlns:p14="http://schemas.microsoft.com/office/powerpoint/2010/main" val="40539038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9F7E95-1C79-B1BC-DB99-0927A2FCF28C}"/>
            </a:ext>
          </a:extLst>
        </p:cNvPr>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1EA4CAFA-EBF1-FCA8-B631-655EB77D413D}"/>
              </a:ext>
            </a:extLst>
          </p:cNvPr>
          <p:cNvSpPr>
            <a:spLocks noGrp="1"/>
          </p:cNvSpPr>
          <p:nvPr>
            <p:ph type="sldNum" sz="quarter" idx="12"/>
          </p:nvPr>
        </p:nvSpPr>
        <p:spPr/>
        <p:txBody>
          <a:bodyPr/>
          <a:lstStyle/>
          <a:p>
            <a:fld id="{9ABA40AF-CFC4-408B-AB54-B951AA351C46}" type="slidenum">
              <a:rPr lang="fr-FR" smtClean="0"/>
              <a:t>71</a:t>
            </a:fld>
            <a:endParaRPr lang="fr-FR"/>
          </a:p>
        </p:txBody>
      </p:sp>
      <p:pic>
        <p:nvPicPr>
          <p:cNvPr id="7" name="Image 6" descr="LOGO_FFGOLF_HAUTE_SAVOIE3">
            <a:extLst>
              <a:ext uri="{FF2B5EF4-FFF2-40B4-BE49-F238E27FC236}">
                <a16:creationId xmlns:a16="http://schemas.microsoft.com/office/drawing/2014/main" id="{3B7AE0E3-7171-B7EF-8D05-4B817F880BFD}"/>
              </a:ext>
            </a:extLst>
          </p:cNvPr>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85394" y="286124"/>
            <a:ext cx="888313" cy="614627"/>
          </a:xfrm>
          <a:prstGeom prst="rect">
            <a:avLst/>
          </a:prstGeom>
          <a:noFill/>
          <a:ln>
            <a:noFill/>
          </a:ln>
        </p:spPr>
      </p:pic>
      <p:pic>
        <p:nvPicPr>
          <p:cNvPr id="8" name="Image 7" descr="cid:image004.png@01D6C70D.010ED5A0">
            <a:extLst>
              <a:ext uri="{FF2B5EF4-FFF2-40B4-BE49-F238E27FC236}">
                <a16:creationId xmlns:a16="http://schemas.microsoft.com/office/drawing/2014/main" id="{9F6E714B-B527-D7DC-F279-394E3FE1603E}"/>
              </a:ext>
            </a:extLst>
          </p:cNvPr>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1342664" y="362743"/>
            <a:ext cx="486135" cy="538008"/>
          </a:xfrm>
          <a:prstGeom prst="rect">
            <a:avLst/>
          </a:prstGeom>
          <a:noFill/>
          <a:ln>
            <a:noFill/>
          </a:ln>
        </p:spPr>
      </p:pic>
      <p:sp>
        <p:nvSpPr>
          <p:cNvPr id="4" name="Espace réservé du contenu 2">
            <a:extLst>
              <a:ext uri="{FF2B5EF4-FFF2-40B4-BE49-F238E27FC236}">
                <a16:creationId xmlns:a16="http://schemas.microsoft.com/office/drawing/2014/main" id="{C4C5A576-BD91-97FC-3B3B-F3448B627165}"/>
              </a:ext>
            </a:extLst>
          </p:cNvPr>
          <p:cNvSpPr txBox="1">
            <a:spLocks/>
          </p:cNvSpPr>
          <p:nvPr/>
        </p:nvSpPr>
        <p:spPr>
          <a:xfrm>
            <a:off x="838199" y="1825625"/>
            <a:ext cx="11009243"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2800" b="1" dirty="0">
                <a:solidFill>
                  <a:srgbClr val="002060"/>
                </a:solidFill>
                <a:latin typeface="Arial" panose="020B0604020202020204" pitchFamily="34" charset="0"/>
                <a:cs typeface="Arial" panose="020B0604020202020204" pitchFamily="34" charset="0"/>
              </a:rPr>
              <a:t>Organiser une journée biodiversité dans un Golf :</a:t>
            </a:r>
          </a:p>
          <a:p>
            <a:pPr algn="l"/>
            <a:endParaRPr lang="fr-FR" sz="2800" b="1" dirty="0">
              <a:solidFill>
                <a:srgbClr val="002060"/>
              </a:solidFill>
              <a:latin typeface="Arial" panose="020B0604020202020204" pitchFamily="34" charset="0"/>
              <a:cs typeface="Arial" panose="020B0604020202020204" pitchFamily="34" charset="0"/>
            </a:endParaRPr>
          </a:p>
          <a:p>
            <a:pPr algn="l"/>
            <a:r>
              <a:rPr lang="fr-FR" sz="2000" b="1" dirty="0">
                <a:solidFill>
                  <a:srgbClr val="00B0F0"/>
                </a:solidFill>
                <a:latin typeface="Arial" panose="020B0604020202020204" pitchFamily="34" charset="0"/>
                <a:cs typeface="Arial" panose="020B0604020202020204" pitchFamily="34" charset="0"/>
              </a:rPr>
              <a:t>Objectif : </a:t>
            </a:r>
          </a:p>
          <a:p>
            <a:pPr algn="l"/>
            <a:endParaRPr lang="fr-FR" sz="2000" b="1" dirty="0">
              <a:solidFill>
                <a:srgbClr val="002060"/>
              </a:solidFill>
              <a:latin typeface="Arial" panose="020B0604020202020204" pitchFamily="34" charset="0"/>
              <a:cs typeface="Arial" panose="020B0604020202020204" pitchFamily="34" charset="0"/>
            </a:endParaRPr>
          </a:p>
          <a:p>
            <a:pPr algn="l"/>
            <a:r>
              <a:rPr lang="fr-FR" sz="2000" b="1" dirty="0">
                <a:solidFill>
                  <a:srgbClr val="002060"/>
                </a:solidFill>
                <a:latin typeface="Arial" panose="020B0604020202020204" pitchFamily="34" charset="0"/>
                <a:cs typeface="Arial" panose="020B0604020202020204" pitchFamily="34" charset="0"/>
              </a:rPr>
              <a:t>inviter les associations écolos (FNE, etc.) et le public à voir tout le travail fait par les golfs pour respecter la biodiversité et la consommation d’eau</a:t>
            </a:r>
          </a:p>
          <a:p>
            <a:pPr algn="l"/>
            <a:endParaRPr lang="fr-FR" sz="2000" b="1" dirty="0">
              <a:solidFill>
                <a:srgbClr val="002060"/>
              </a:solidFill>
              <a:latin typeface="Arial" panose="020B0604020202020204" pitchFamily="34" charset="0"/>
              <a:cs typeface="Arial" panose="020B0604020202020204" pitchFamily="34" charset="0"/>
            </a:endParaRPr>
          </a:p>
          <a:p>
            <a:pPr algn="l"/>
            <a:r>
              <a:rPr lang="fr-FR" sz="2000" b="1" dirty="0">
                <a:solidFill>
                  <a:srgbClr val="002060"/>
                </a:solidFill>
                <a:latin typeface="Arial" panose="020B0604020202020204" pitchFamily="34" charset="0"/>
                <a:cs typeface="Arial" panose="020B0604020202020204" pitchFamily="34" charset="0"/>
              </a:rPr>
              <a:t>Alain AUPECLE sera en charge de cette organisation</a:t>
            </a:r>
            <a:endParaRPr lang="fr-FR" sz="2000" dirty="0">
              <a:solidFill>
                <a:srgbClr val="002060"/>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endParaRPr lang="fr-FR" sz="2000" dirty="0">
              <a:solidFill>
                <a:srgbClr val="002060"/>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endParaRPr lang="fr-FR" sz="2000" dirty="0">
              <a:solidFill>
                <a:srgbClr val="002060"/>
              </a:solidFill>
              <a:latin typeface="Arial" panose="020B0604020202020204" pitchFamily="34" charset="0"/>
              <a:cs typeface="Arial" panose="020B0604020202020204" pitchFamily="34" charset="0"/>
            </a:endParaRPr>
          </a:p>
          <a:p>
            <a:pPr algn="l"/>
            <a:endParaRPr lang="fr-FR" sz="2000" dirty="0">
              <a:solidFill>
                <a:srgbClr val="002060"/>
              </a:solidFill>
              <a:latin typeface="Arial" panose="020B0604020202020204" pitchFamily="34" charset="0"/>
              <a:cs typeface="Arial" panose="020B0604020202020204" pitchFamily="34" charset="0"/>
            </a:endParaRPr>
          </a:p>
          <a:p>
            <a:pPr algn="l"/>
            <a:endParaRPr lang="fr-FR" dirty="0"/>
          </a:p>
        </p:txBody>
      </p:sp>
      <p:sp>
        <p:nvSpPr>
          <p:cNvPr id="5" name="Titre 1">
            <a:extLst>
              <a:ext uri="{FF2B5EF4-FFF2-40B4-BE49-F238E27FC236}">
                <a16:creationId xmlns:a16="http://schemas.microsoft.com/office/drawing/2014/main" id="{32921BBD-E739-2712-63C4-0AAFD678C224}"/>
              </a:ext>
            </a:extLst>
          </p:cNvPr>
          <p:cNvSpPr>
            <a:spLocks noGrp="1"/>
          </p:cNvSpPr>
          <p:nvPr>
            <p:ph type="title"/>
          </p:nvPr>
        </p:nvSpPr>
        <p:spPr>
          <a:xfrm>
            <a:off x="838199" y="631747"/>
            <a:ext cx="10515600" cy="1325563"/>
          </a:xfrm>
        </p:spPr>
        <p:txBody>
          <a:bodyPr>
            <a:normAutofit/>
          </a:bodyPr>
          <a:lstStyle/>
          <a:p>
            <a:pPr lvl="0"/>
            <a:r>
              <a:rPr lang="fr-FR" sz="2400" b="1" dirty="0">
                <a:solidFill>
                  <a:srgbClr val="FF0000"/>
                </a:solidFill>
                <a:latin typeface="Arial" panose="020B0604020202020204" pitchFamily="34" charset="0"/>
                <a:cs typeface="Arial" panose="020B0604020202020204" pitchFamily="34" charset="0"/>
              </a:rPr>
              <a:t>Objectifs du Comité Départemental de Haute Savoie</a:t>
            </a:r>
          </a:p>
        </p:txBody>
      </p:sp>
      <p:pic>
        <p:nvPicPr>
          <p:cNvPr id="2" name="Image 1">
            <a:extLst>
              <a:ext uri="{FF2B5EF4-FFF2-40B4-BE49-F238E27FC236}">
                <a16:creationId xmlns:a16="http://schemas.microsoft.com/office/drawing/2014/main" id="{2820A9E2-9A42-C5ED-AD62-3E6B3EEFDD0C}"/>
              </a:ext>
            </a:extLst>
          </p:cNvPr>
          <p:cNvPicPr>
            <a:picLocks noChangeAspect="1"/>
          </p:cNvPicPr>
          <p:nvPr/>
        </p:nvPicPr>
        <p:blipFill>
          <a:blip r:embed="rId6"/>
          <a:stretch>
            <a:fillRect/>
          </a:stretch>
        </p:blipFill>
        <p:spPr>
          <a:xfrm>
            <a:off x="7846733" y="317023"/>
            <a:ext cx="4000709" cy="728028"/>
          </a:xfrm>
          <a:prstGeom prst="rect">
            <a:avLst/>
          </a:prstGeom>
        </p:spPr>
      </p:pic>
    </p:spTree>
    <p:extLst>
      <p:ext uri="{BB962C8B-B14F-4D97-AF65-F5344CB8AC3E}">
        <p14:creationId xmlns:p14="http://schemas.microsoft.com/office/powerpoint/2010/main" val="4965727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ABD13F-6EF1-1C4A-1113-97BF1E68C9D3}"/>
            </a:ext>
          </a:extLst>
        </p:cNvPr>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A594926B-3C44-DF98-1B7B-EB308207F5C4}"/>
              </a:ext>
            </a:extLst>
          </p:cNvPr>
          <p:cNvSpPr>
            <a:spLocks noGrp="1"/>
          </p:cNvSpPr>
          <p:nvPr>
            <p:ph type="sldNum" sz="quarter" idx="12"/>
          </p:nvPr>
        </p:nvSpPr>
        <p:spPr/>
        <p:txBody>
          <a:bodyPr/>
          <a:lstStyle/>
          <a:p>
            <a:fld id="{9ABA40AF-CFC4-408B-AB54-B951AA351C46}" type="slidenum">
              <a:rPr lang="fr-FR" smtClean="0"/>
              <a:t>72</a:t>
            </a:fld>
            <a:endParaRPr lang="fr-FR"/>
          </a:p>
        </p:txBody>
      </p:sp>
      <p:pic>
        <p:nvPicPr>
          <p:cNvPr id="7" name="Image 6" descr="LOGO_FFGOLF_HAUTE_SAVOIE3">
            <a:extLst>
              <a:ext uri="{FF2B5EF4-FFF2-40B4-BE49-F238E27FC236}">
                <a16:creationId xmlns:a16="http://schemas.microsoft.com/office/drawing/2014/main" id="{4D223A30-E74E-0EDE-E456-4F29FA0778BA}"/>
              </a:ext>
            </a:extLst>
          </p:cNvPr>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85394" y="286124"/>
            <a:ext cx="888313" cy="614627"/>
          </a:xfrm>
          <a:prstGeom prst="rect">
            <a:avLst/>
          </a:prstGeom>
          <a:noFill/>
          <a:ln>
            <a:noFill/>
          </a:ln>
        </p:spPr>
      </p:pic>
      <p:pic>
        <p:nvPicPr>
          <p:cNvPr id="8" name="Image 7" descr="cid:image004.png@01D6C70D.010ED5A0">
            <a:extLst>
              <a:ext uri="{FF2B5EF4-FFF2-40B4-BE49-F238E27FC236}">
                <a16:creationId xmlns:a16="http://schemas.microsoft.com/office/drawing/2014/main" id="{798A7654-D317-5CE4-94D3-5EEC4247F518}"/>
              </a:ext>
            </a:extLst>
          </p:cNvPr>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1342664" y="362743"/>
            <a:ext cx="486135" cy="538008"/>
          </a:xfrm>
          <a:prstGeom prst="rect">
            <a:avLst/>
          </a:prstGeom>
          <a:noFill/>
          <a:ln>
            <a:noFill/>
          </a:ln>
        </p:spPr>
      </p:pic>
      <p:sp>
        <p:nvSpPr>
          <p:cNvPr id="4" name="Espace réservé du contenu 2">
            <a:extLst>
              <a:ext uri="{FF2B5EF4-FFF2-40B4-BE49-F238E27FC236}">
                <a16:creationId xmlns:a16="http://schemas.microsoft.com/office/drawing/2014/main" id="{110F8575-B09A-45AB-8C03-E4D68B1504C9}"/>
              </a:ext>
            </a:extLst>
          </p:cNvPr>
          <p:cNvSpPr txBox="1">
            <a:spLocks/>
          </p:cNvSpPr>
          <p:nvPr/>
        </p:nvSpPr>
        <p:spPr>
          <a:xfrm>
            <a:off x="838199" y="1825625"/>
            <a:ext cx="11009243"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2800" b="1" dirty="0">
                <a:solidFill>
                  <a:srgbClr val="002060"/>
                </a:solidFill>
                <a:latin typeface="Arial" panose="020B0604020202020204" pitchFamily="34" charset="0"/>
                <a:cs typeface="Arial" panose="020B0604020202020204" pitchFamily="34" charset="0"/>
              </a:rPr>
              <a:t>Renforcer la féminisation de notre sport :</a:t>
            </a:r>
          </a:p>
          <a:p>
            <a:pPr algn="l"/>
            <a:endParaRPr lang="fr-FR" sz="2800" b="1" dirty="0">
              <a:solidFill>
                <a:srgbClr val="002060"/>
              </a:solidFill>
              <a:latin typeface="Arial" panose="020B0604020202020204" pitchFamily="34" charset="0"/>
              <a:cs typeface="Arial" panose="020B0604020202020204" pitchFamily="34" charset="0"/>
            </a:endParaRPr>
          </a:p>
          <a:p>
            <a:pPr algn="l"/>
            <a:r>
              <a:rPr lang="fr-FR" sz="2000" b="1" dirty="0">
                <a:solidFill>
                  <a:srgbClr val="00B0F0"/>
                </a:solidFill>
                <a:latin typeface="Arial" panose="020B0604020202020204" pitchFamily="34" charset="0"/>
                <a:cs typeface="Arial" panose="020B0604020202020204" pitchFamily="34" charset="0"/>
              </a:rPr>
              <a:t>Objectif : </a:t>
            </a:r>
          </a:p>
          <a:p>
            <a:pPr algn="l"/>
            <a:endParaRPr lang="fr-FR" sz="2000" b="1" dirty="0">
              <a:solidFill>
                <a:srgbClr val="002060"/>
              </a:solidFill>
              <a:latin typeface="Arial" panose="020B0604020202020204" pitchFamily="34" charset="0"/>
              <a:cs typeface="Arial" panose="020B0604020202020204" pitchFamily="34" charset="0"/>
            </a:endParaRPr>
          </a:p>
          <a:p>
            <a:pPr algn="l"/>
            <a:r>
              <a:rPr lang="fr-FR" sz="2000" b="1" dirty="0">
                <a:solidFill>
                  <a:srgbClr val="002060"/>
                </a:solidFill>
                <a:latin typeface="Arial" panose="020B0604020202020204" pitchFamily="34" charset="0"/>
                <a:cs typeface="Arial" panose="020B0604020202020204" pitchFamily="34" charset="0"/>
              </a:rPr>
              <a:t>Créer une compétition féminine pour les clubs du département</a:t>
            </a:r>
          </a:p>
          <a:p>
            <a:pPr algn="l"/>
            <a:endParaRPr lang="fr-FR" sz="2000" b="1" dirty="0">
              <a:solidFill>
                <a:srgbClr val="002060"/>
              </a:solidFill>
              <a:latin typeface="Arial" panose="020B0604020202020204" pitchFamily="34" charset="0"/>
              <a:cs typeface="Arial" panose="020B0604020202020204" pitchFamily="34" charset="0"/>
            </a:endParaRPr>
          </a:p>
          <a:p>
            <a:pPr algn="l"/>
            <a:r>
              <a:rPr lang="fr-FR" sz="2000" b="1" dirty="0">
                <a:solidFill>
                  <a:srgbClr val="002060"/>
                </a:solidFill>
                <a:latin typeface="Arial" panose="020B0604020202020204" pitchFamily="34" charset="0"/>
                <a:cs typeface="Arial" panose="020B0604020202020204" pitchFamily="34" charset="0"/>
              </a:rPr>
              <a:t>Emmanuelle COULON sera en charge de cette organisation en 2026</a:t>
            </a:r>
            <a:endParaRPr lang="fr-FR" sz="2000" dirty="0">
              <a:solidFill>
                <a:srgbClr val="002060"/>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endParaRPr lang="fr-FR" sz="2000" dirty="0">
              <a:solidFill>
                <a:srgbClr val="002060"/>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endParaRPr lang="fr-FR" sz="2000" dirty="0">
              <a:solidFill>
                <a:srgbClr val="002060"/>
              </a:solidFill>
              <a:latin typeface="Arial" panose="020B0604020202020204" pitchFamily="34" charset="0"/>
              <a:cs typeface="Arial" panose="020B0604020202020204" pitchFamily="34" charset="0"/>
            </a:endParaRPr>
          </a:p>
          <a:p>
            <a:pPr algn="l"/>
            <a:endParaRPr lang="fr-FR" sz="2000" dirty="0">
              <a:solidFill>
                <a:srgbClr val="002060"/>
              </a:solidFill>
              <a:latin typeface="Arial" panose="020B0604020202020204" pitchFamily="34" charset="0"/>
              <a:cs typeface="Arial" panose="020B0604020202020204" pitchFamily="34" charset="0"/>
            </a:endParaRPr>
          </a:p>
          <a:p>
            <a:pPr algn="l"/>
            <a:endParaRPr lang="fr-FR" dirty="0"/>
          </a:p>
        </p:txBody>
      </p:sp>
      <p:sp>
        <p:nvSpPr>
          <p:cNvPr id="5" name="Titre 1">
            <a:extLst>
              <a:ext uri="{FF2B5EF4-FFF2-40B4-BE49-F238E27FC236}">
                <a16:creationId xmlns:a16="http://schemas.microsoft.com/office/drawing/2014/main" id="{1DECA5BF-569B-3CC4-3497-7810F92B0448}"/>
              </a:ext>
            </a:extLst>
          </p:cNvPr>
          <p:cNvSpPr>
            <a:spLocks noGrp="1"/>
          </p:cNvSpPr>
          <p:nvPr>
            <p:ph type="title"/>
          </p:nvPr>
        </p:nvSpPr>
        <p:spPr>
          <a:xfrm>
            <a:off x="838199" y="631747"/>
            <a:ext cx="10515600" cy="1325563"/>
          </a:xfrm>
        </p:spPr>
        <p:txBody>
          <a:bodyPr>
            <a:normAutofit/>
          </a:bodyPr>
          <a:lstStyle/>
          <a:p>
            <a:pPr lvl="0"/>
            <a:r>
              <a:rPr lang="fr-FR" sz="2400" b="1" dirty="0">
                <a:solidFill>
                  <a:srgbClr val="FF0000"/>
                </a:solidFill>
                <a:latin typeface="Arial" panose="020B0604020202020204" pitchFamily="34" charset="0"/>
                <a:cs typeface="Arial" panose="020B0604020202020204" pitchFamily="34" charset="0"/>
              </a:rPr>
              <a:t>Objectifs du Comité Départemental de Haute Savoie</a:t>
            </a:r>
          </a:p>
        </p:txBody>
      </p:sp>
      <p:pic>
        <p:nvPicPr>
          <p:cNvPr id="2" name="Image 1">
            <a:extLst>
              <a:ext uri="{FF2B5EF4-FFF2-40B4-BE49-F238E27FC236}">
                <a16:creationId xmlns:a16="http://schemas.microsoft.com/office/drawing/2014/main" id="{7E1E20EC-334D-09D6-7C91-63FA2ACB5D9A}"/>
              </a:ext>
            </a:extLst>
          </p:cNvPr>
          <p:cNvPicPr>
            <a:picLocks noChangeAspect="1"/>
          </p:cNvPicPr>
          <p:nvPr/>
        </p:nvPicPr>
        <p:blipFill>
          <a:blip r:embed="rId6"/>
          <a:stretch>
            <a:fillRect/>
          </a:stretch>
        </p:blipFill>
        <p:spPr>
          <a:xfrm>
            <a:off x="7846733" y="317023"/>
            <a:ext cx="4000709" cy="728028"/>
          </a:xfrm>
          <a:prstGeom prst="rect">
            <a:avLst/>
          </a:prstGeom>
        </p:spPr>
      </p:pic>
    </p:spTree>
    <p:extLst>
      <p:ext uri="{BB962C8B-B14F-4D97-AF65-F5344CB8AC3E}">
        <p14:creationId xmlns:p14="http://schemas.microsoft.com/office/powerpoint/2010/main" val="18791212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900751"/>
            <a:ext cx="10515600" cy="1325563"/>
          </a:xfrm>
        </p:spPr>
        <p:txBody>
          <a:bodyPr>
            <a:normAutofit/>
          </a:bodyPr>
          <a:lstStyle/>
          <a:p>
            <a:pPr lvl="0"/>
            <a:r>
              <a:rPr lang="fr-FR" sz="2400" b="1" dirty="0">
                <a:solidFill>
                  <a:srgbClr val="FF0000"/>
                </a:solidFill>
                <a:latin typeface="Arial" panose="020B0604020202020204" pitchFamily="34" charset="0"/>
                <a:cs typeface="Arial" panose="020B0604020202020204" pitchFamily="34" charset="0"/>
              </a:rPr>
              <a:t>Subvention ANS</a:t>
            </a:r>
          </a:p>
        </p:txBody>
      </p:sp>
      <p:sp>
        <p:nvSpPr>
          <p:cNvPr id="6" name="Espace réservé du numéro de diapositive 5"/>
          <p:cNvSpPr>
            <a:spLocks noGrp="1"/>
          </p:cNvSpPr>
          <p:nvPr>
            <p:ph type="sldNum" sz="quarter" idx="12"/>
          </p:nvPr>
        </p:nvSpPr>
        <p:spPr/>
        <p:txBody>
          <a:bodyPr/>
          <a:lstStyle/>
          <a:p>
            <a:fld id="{9ABA40AF-CFC4-408B-AB54-B951AA351C46}" type="slidenum">
              <a:rPr lang="fr-FR" smtClean="0"/>
              <a:t>73</a:t>
            </a:fld>
            <a:endParaRPr lang="fr-FR" dirty="0"/>
          </a:p>
        </p:txBody>
      </p:sp>
      <p:pic>
        <p:nvPicPr>
          <p:cNvPr id="7" name="Image 6" descr="LOGO_FFGOLF_HAUTE_SAVOIE3"/>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85394" y="286124"/>
            <a:ext cx="888313" cy="614627"/>
          </a:xfrm>
          <a:prstGeom prst="rect">
            <a:avLst/>
          </a:prstGeom>
          <a:noFill/>
          <a:ln>
            <a:noFill/>
          </a:ln>
        </p:spPr>
      </p:pic>
      <p:pic>
        <p:nvPicPr>
          <p:cNvPr id="8" name="Image 7" descr="cid:image004.png@01D6C70D.010ED5A0"/>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1342664" y="362743"/>
            <a:ext cx="486135" cy="538008"/>
          </a:xfrm>
          <a:prstGeom prst="rect">
            <a:avLst/>
          </a:prstGeom>
          <a:noFill/>
          <a:ln>
            <a:noFill/>
          </a:ln>
        </p:spPr>
      </p:pic>
      <p:sp>
        <p:nvSpPr>
          <p:cNvPr id="11" name="Espace réservé du contenu 2">
            <a:extLst>
              <a:ext uri="{FF2B5EF4-FFF2-40B4-BE49-F238E27FC236}">
                <a16:creationId xmlns:a16="http://schemas.microsoft.com/office/drawing/2014/main" id="{CD331D54-2F0A-4887-3D43-3F71190B7DD7}"/>
              </a:ext>
            </a:extLst>
          </p:cNvPr>
          <p:cNvSpPr>
            <a:spLocks noGrp="1"/>
          </p:cNvSpPr>
          <p:nvPr>
            <p:ph idx="1"/>
          </p:nvPr>
        </p:nvSpPr>
        <p:spPr>
          <a:xfrm>
            <a:off x="838200" y="1825625"/>
            <a:ext cx="10770704" cy="4131624"/>
          </a:xfrm>
        </p:spPr>
        <p:txBody>
          <a:bodyPr>
            <a:normAutofit/>
          </a:bodyPr>
          <a:lstStyle/>
          <a:p>
            <a:pPr lvl="0"/>
            <a:endParaRPr lang="fr-FR" sz="2000" dirty="0">
              <a:solidFill>
                <a:srgbClr val="002060"/>
              </a:solidFill>
              <a:latin typeface="Arial" panose="020B0604020202020204" pitchFamily="34" charset="0"/>
              <a:cs typeface="Arial" panose="020B0604020202020204" pitchFamily="34" charset="0"/>
            </a:endParaRPr>
          </a:p>
          <a:p>
            <a:pPr lvl="1"/>
            <a:r>
              <a:rPr lang="fr-FR" sz="2000" b="1" dirty="0">
                <a:solidFill>
                  <a:srgbClr val="002060"/>
                </a:solidFill>
                <a:latin typeface="Arial" panose="020B0604020202020204" pitchFamily="34" charset="0"/>
                <a:cs typeface="Arial" panose="020B0604020202020204" pitchFamily="34" charset="0"/>
              </a:rPr>
              <a:t>Le budget accordé pour les instances Fédérales va baisser</a:t>
            </a:r>
          </a:p>
          <a:p>
            <a:pPr lvl="1"/>
            <a:endParaRPr lang="fr-FR" sz="2000" b="1" dirty="0">
              <a:solidFill>
                <a:srgbClr val="002060"/>
              </a:solidFill>
              <a:latin typeface="Arial" panose="020B0604020202020204" pitchFamily="34" charset="0"/>
              <a:cs typeface="Arial" panose="020B0604020202020204" pitchFamily="34" charset="0"/>
            </a:endParaRPr>
          </a:p>
          <a:p>
            <a:pPr lvl="1"/>
            <a:r>
              <a:rPr lang="fr-FR" sz="2000" b="1" dirty="0">
                <a:solidFill>
                  <a:srgbClr val="002060"/>
                </a:solidFill>
                <a:latin typeface="Arial" panose="020B0604020202020204" pitchFamily="34" charset="0"/>
                <a:cs typeface="Arial" panose="020B0604020202020204" pitchFamily="34" charset="0"/>
              </a:rPr>
              <a:t>Le montant de la subvention pour le CD 74 va par conséquent diminuer en 2025.</a:t>
            </a:r>
          </a:p>
          <a:p>
            <a:pPr lvl="1"/>
            <a:endParaRPr lang="fr-FR" sz="2000" b="1" dirty="0">
              <a:solidFill>
                <a:srgbClr val="002060"/>
              </a:solidFill>
              <a:latin typeface="Arial" panose="020B0604020202020204" pitchFamily="34" charset="0"/>
              <a:cs typeface="Arial" panose="020B0604020202020204" pitchFamily="34" charset="0"/>
            </a:endParaRPr>
          </a:p>
          <a:p>
            <a:pPr lvl="1"/>
            <a:r>
              <a:rPr lang="fr-FR" sz="2000" b="1" dirty="0">
                <a:solidFill>
                  <a:srgbClr val="002060"/>
                </a:solidFill>
                <a:latin typeface="Arial" panose="020B0604020202020204" pitchFamily="34" charset="0"/>
                <a:cs typeface="Arial" panose="020B0604020202020204" pitchFamily="34" charset="0"/>
              </a:rPr>
              <a:t>Un montant plus important sera fléché vers les clubs.</a:t>
            </a:r>
          </a:p>
          <a:p>
            <a:pPr lvl="1"/>
            <a:endParaRPr lang="fr-FR" sz="2000" b="1" dirty="0">
              <a:solidFill>
                <a:srgbClr val="002060"/>
              </a:solidFill>
              <a:latin typeface="Arial" panose="020B0604020202020204" pitchFamily="34" charset="0"/>
              <a:cs typeface="Arial" panose="020B0604020202020204" pitchFamily="34" charset="0"/>
            </a:endParaRPr>
          </a:p>
          <a:p>
            <a:pPr lvl="1"/>
            <a:r>
              <a:rPr lang="fr-FR" sz="2000" b="1" dirty="0">
                <a:solidFill>
                  <a:srgbClr val="002060"/>
                </a:solidFill>
                <a:latin typeface="Arial" panose="020B0604020202020204" pitchFamily="34" charset="0"/>
                <a:cs typeface="Arial" panose="020B0604020202020204" pitchFamily="34" charset="0"/>
              </a:rPr>
              <a:t>Chaque Club du département peut faire une demande.</a:t>
            </a:r>
          </a:p>
          <a:p>
            <a:pPr marL="457200" lvl="1" indent="0">
              <a:buNone/>
            </a:pPr>
            <a:endParaRPr lang="fr-FR" sz="2000" b="1" dirty="0">
              <a:solidFill>
                <a:srgbClr val="002060"/>
              </a:solidFill>
              <a:latin typeface="Arial" panose="020B0604020202020204" pitchFamily="34" charset="0"/>
              <a:cs typeface="Arial" panose="020B0604020202020204" pitchFamily="34" charset="0"/>
            </a:endParaRPr>
          </a:p>
          <a:p>
            <a:pPr lvl="1"/>
            <a:r>
              <a:rPr lang="fr-FR" sz="2000" b="1" dirty="0">
                <a:solidFill>
                  <a:srgbClr val="002060"/>
                </a:solidFill>
                <a:latin typeface="Arial" panose="020B0604020202020204" pitchFamily="34" charset="0"/>
                <a:cs typeface="Arial" panose="020B0604020202020204" pitchFamily="34" charset="0"/>
              </a:rPr>
              <a:t>N’hésitez plus !  </a:t>
            </a:r>
          </a:p>
        </p:txBody>
      </p:sp>
      <p:pic>
        <p:nvPicPr>
          <p:cNvPr id="4" name="Image 3">
            <a:extLst>
              <a:ext uri="{FF2B5EF4-FFF2-40B4-BE49-F238E27FC236}">
                <a16:creationId xmlns:a16="http://schemas.microsoft.com/office/drawing/2014/main" id="{CF91B90B-01E8-0CD8-C538-458608EB85BC}"/>
              </a:ext>
            </a:extLst>
          </p:cNvPr>
          <p:cNvPicPr>
            <a:picLocks noChangeAspect="1"/>
          </p:cNvPicPr>
          <p:nvPr/>
        </p:nvPicPr>
        <p:blipFill>
          <a:blip r:embed="rId6"/>
          <a:stretch>
            <a:fillRect/>
          </a:stretch>
        </p:blipFill>
        <p:spPr>
          <a:xfrm>
            <a:off x="8520058" y="362743"/>
            <a:ext cx="3002699" cy="1116486"/>
          </a:xfrm>
          <a:prstGeom prst="rect">
            <a:avLst/>
          </a:prstGeom>
        </p:spPr>
      </p:pic>
    </p:spTree>
    <p:extLst>
      <p:ext uri="{BB962C8B-B14F-4D97-AF65-F5344CB8AC3E}">
        <p14:creationId xmlns:p14="http://schemas.microsoft.com/office/powerpoint/2010/main" val="32908865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661224" y="1849031"/>
            <a:ext cx="8448691" cy="2040389"/>
          </a:xfrm>
        </p:spPr>
        <p:txBody>
          <a:bodyPr/>
          <a:lstStyle/>
          <a:p>
            <a:r>
              <a:rPr lang="fr-FR" sz="3600" b="1" dirty="0">
                <a:solidFill>
                  <a:srgbClr val="002060"/>
                </a:solidFill>
                <a:latin typeface="Arial" panose="020B0604020202020204" pitchFamily="34" charset="0"/>
                <a:cs typeface="Arial" panose="020B0604020202020204" pitchFamily="34" charset="0"/>
              </a:rPr>
              <a:t>Vote des résolutions</a:t>
            </a:r>
            <a:br>
              <a:rPr lang="fr-FR" sz="3600" b="1" dirty="0">
                <a:solidFill>
                  <a:srgbClr val="002060"/>
                </a:solidFill>
                <a:latin typeface="Arial" panose="020B0604020202020204" pitchFamily="34" charset="0"/>
                <a:cs typeface="Arial" panose="020B0604020202020204" pitchFamily="34" charset="0"/>
              </a:rPr>
            </a:br>
            <a:endParaRPr lang="fr-FR" sz="2400" dirty="0">
              <a:solidFill>
                <a:srgbClr val="002060"/>
              </a:solidFill>
              <a:latin typeface="Arial" panose="020B0604020202020204" pitchFamily="34" charset="0"/>
              <a:cs typeface="Arial" panose="020B0604020202020204" pitchFamily="34" charset="0"/>
            </a:endParaRPr>
          </a:p>
        </p:txBody>
      </p:sp>
      <p:pic>
        <p:nvPicPr>
          <p:cNvPr id="4" name="Image 3" descr="LOGO_FFGOLF_HAUTE_SAVOIE3"/>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85394" y="286124"/>
            <a:ext cx="888313" cy="614627"/>
          </a:xfrm>
          <a:prstGeom prst="rect">
            <a:avLst/>
          </a:prstGeom>
          <a:noFill/>
          <a:ln>
            <a:noFill/>
          </a:ln>
        </p:spPr>
      </p:pic>
      <p:pic>
        <p:nvPicPr>
          <p:cNvPr id="5" name="Image 4" descr="cid:image004.png@01D6C70D.010ED5A0"/>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1285875" y="319778"/>
            <a:ext cx="570221" cy="580973"/>
          </a:xfrm>
          <a:prstGeom prst="rect">
            <a:avLst/>
          </a:prstGeom>
          <a:noFill/>
          <a:ln>
            <a:noFill/>
          </a:ln>
        </p:spPr>
      </p:pic>
      <p:sp>
        <p:nvSpPr>
          <p:cNvPr id="9" name="Espace réservé du numéro de diapositive 8"/>
          <p:cNvSpPr>
            <a:spLocks noGrp="1"/>
          </p:cNvSpPr>
          <p:nvPr>
            <p:ph type="sldNum" sz="quarter" idx="12"/>
          </p:nvPr>
        </p:nvSpPr>
        <p:spPr/>
        <p:txBody>
          <a:bodyPr/>
          <a:lstStyle/>
          <a:p>
            <a:fld id="{C574D874-B000-4671-9D1F-B15BF0C1F361}" type="slidenum">
              <a:rPr lang="fr-FR" smtClean="0"/>
              <a:t>74</a:t>
            </a:fld>
            <a:endParaRPr lang="fr-FR" dirty="0"/>
          </a:p>
        </p:txBody>
      </p:sp>
    </p:spTree>
    <p:extLst>
      <p:ext uri="{BB962C8B-B14F-4D97-AF65-F5344CB8AC3E}">
        <p14:creationId xmlns:p14="http://schemas.microsoft.com/office/powerpoint/2010/main" val="274901775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11214" y="1145278"/>
            <a:ext cx="10515600" cy="1325563"/>
          </a:xfrm>
        </p:spPr>
        <p:txBody>
          <a:bodyPr>
            <a:normAutofit/>
          </a:bodyPr>
          <a:lstStyle/>
          <a:p>
            <a:r>
              <a:rPr lang="fr-FR" sz="2800" b="1" dirty="0">
                <a:solidFill>
                  <a:srgbClr val="FF0000"/>
                </a:solidFill>
                <a:latin typeface="Arial" panose="020B0604020202020204" pitchFamily="34" charset="0"/>
                <a:cs typeface="Arial" panose="020B0604020202020204" pitchFamily="34" charset="0"/>
              </a:rPr>
              <a:t>Vote des résolutions à main levée</a:t>
            </a:r>
          </a:p>
        </p:txBody>
      </p:sp>
      <p:sp>
        <p:nvSpPr>
          <p:cNvPr id="3" name="Espace réservé du contenu 2"/>
          <p:cNvSpPr>
            <a:spLocks noGrp="1"/>
          </p:cNvSpPr>
          <p:nvPr>
            <p:ph idx="1"/>
          </p:nvPr>
        </p:nvSpPr>
        <p:spPr>
          <a:xfrm>
            <a:off x="400894" y="2661835"/>
            <a:ext cx="10952906" cy="2824566"/>
          </a:xfrm>
        </p:spPr>
        <p:txBody>
          <a:bodyPr>
            <a:normAutofit/>
          </a:bodyPr>
          <a:lstStyle/>
          <a:p>
            <a:pPr marL="1371600" lvl="2" indent="-457200">
              <a:buFont typeface="+mj-lt"/>
              <a:buAutoNum type="arabicPeriod"/>
            </a:pPr>
            <a:r>
              <a:rPr lang="fr-FR" sz="2400" b="1" dirty="0">
                <a:solidFill>
                  <a:srgbClr val="002060"/>
                </a:solidFill>
              </a:rPr>
              <a:t>Approbation du procès-verbal de l’Assemblée Générale 2023</a:t>
            </a:r>
            <a:endParaRPr lang="fr-FR" sz="2400" b="1" dirty="0"/>
          </a:p>
          <a:p>
            <a:pPr marL="1371600" lvl="2" indent="-457200">
              <a:buFont typeface="+mj-lt"/>
              <a:buAutoNum type="arabicPeriod"/>
            </a:pPr>
            <a:r>
              <a:rPr lang="fr-FR" sz="2400" b="1" dirty="0">
                <a:solidFill>
                  <a:srgbClr val="002060"/>
                </a:solidFill>
              </a:rPr>
              <a:t>Approbation du rapport moral 2024</a:t>
            </a:r>
          </a:p>
          <a:p>
            <a:pPr marL="1371600" lvl="2" indent="-457200">
              <a:buFont typeface="+mj-lt"/>
              <a:buAutoNum type="arabicPeriod"/>
            </a:pPr>
            <a:r>
              <a:rPr lang="fr-FR" sz="2400" b="1" dirty="0">
                <a:solidFill>
                  <a:srgbClr val="002060"/>
                </a:solidFill>
              </a:rPr>
              <a:t>Approbation des comptes de l’exercice clos au 31 décembre 2024</a:t>
            </a:r>
            <a:endParaRPr lang="fr-FR" sz="2400" b="1" dirty="0"/>
          </a:p>
          <a:p>
            <a:pPr marL="1371600" lvl="2" indent="-457200">
              <a:buFont typeface="+mj-lt"/>
              <a:buAutoNum type="arabicPeriod"/>
            </a:pPr>
            <a:r>
              <a:rPr lang="fr-FR" sz="2400" b="1" dirty="0">
                <a:solidFill>
                  <a:srgbClr val="002060"/>
                </a:solidFill>
              </a:rPr>
              <a:t>Approbation du budget 2025</a:t>
            </a:r>
            <a:endParaRPr lang="fr-FR" sz="2400" b="1" dirty="0"/>
          </a:p>
          <a:p>
            <a:pPr marL="1371600" lvl="2" indent="-457200">
              <a:buFont typeface="+mj-lt"/>
              <a:buAutoNum type="arabicPeriod"/>
            </a:pPr>
            <a:r>
              <a:rPr lang="fr-FR" sz="2400" b="1" dirty="0">
                <a:solidFill>
                  <a:srgbClr val="002060"/>
                </a:solidFill>
              </a:rPr>
              <a:t>Approbation de la cotisation 2025 de 0,2€ par voix élective</a:t>
            </a:r>
          </a:p>
          <a:p>
            <a:pPr marL="1371600" lvl="2" indent="-457200">
              <a:buFont typeface="+mj-lt"/>
              <a:buAutoNum type="arabicPeriod"/>
            </a:pPr>
            <a:r>
              <a:rPr lang="fr-FR" sz="2400" b="1" dirty="0">
                <a:solidFill>
                  <a:srgbClr val="002060"/>
                </a:solidFill>
              </a:rPr>
              <a:t>Approbation pour confier au Président tout pouvoir pour procéder à toute formalité nécessaire au bon fonctionnement du Comité</a:t>
            </a:r>
          </a:p>
          <a:p>
            <a:pPr marL="1371600" lvl="2" indent="-457200">
              <a:buFont typeface="+mj-lt"/>
              <a:buAutoNum type="arabicPeriod"/>
            </a:pPr>
            <a:endParaRPr lang="fr-FR" sz="2800" b="1" dirty="0">
              <a:solidFill>
                <a:srgbClr val="002060"/>
              </a:solidFill>
            </a:endParaRPr>
          </a:p>
          <a:p>
            <a:pPr marL="1371600" lvl="2" indent="-457200">
              <a:buFont typeface="+mj-lt"/>
              <a:buAutoNum type="arabicPeriod"/>
            </a:pPr>
            <a:endParaRPr lang="fr-FR" sz="2400" b="1" dirty="0">
              <a:solidFill>
                <a:srgbClr val="002060"/>
              </a:solidFill>
            </a:endParaRPr>
          </a:p>
        </p:txBody>
      </p:sp>
      <p:sp>
        <p:nvSpPr>
          <p:cNvPr id="6" name="Espace réservé du numéro de diapositive 5"/>
          <p:cNvSpPr>
            <a:spLocks noGrp="1"/>
          </p:cNvSpPr>
          <p:nvPr>
            <p:ph type="sldNum" sz="quarter" idx="12"/>
          </p:nvPr>
        </p:nvSpPr>
        <p:spPr/>
        <p:txBody>
          <a:bodyPr/>
          <a:lstStyle/>
          <a:p>
            <a:fld id="{9ABA40AF-CFC4-408B-AB54-B951AA351C46}" type="slidenum">
              <a:rPr lang="fr-FR" smtClean="0"/>
              <a:t>75</a:t>
            </a:fld>
            <a:endParaRPr lang="fr-FR"/>
          </a:p>
        </p:txBody>
      </p:sp>
      <p:pic>
        <p:nvPicPr>
          <p:cNvPr id="7" name="Image 6" descr="LOGO_FFGOLF_HAUTE_SAVOIE3"/>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85394" y="286124"/>
            <a:ext cx="888313" cy="614627"/>
          </a:xfrm>
          <a:prstGeom prst="rect">
            <a:avLst/>
          </a:prstGeom>
          <a:noFill/>
          <a:ln>
            <a:noFill/>
          </a:ln>
        </p:spPr>
      </p:pic>
      <p:pic>
        <p:nvPicPr>
          <p:cNvPr id="8" name="Image 7" descr="cid:image004.png@01D6C70D.010ED5A0"/>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1285875" y="319778"/>
            <a:ext cx="570221" cy="580973"/>
          </a:xfrm>
          <a:prstGeom prst="rect">
            <a:avLst/>
          </a:prstGeom>
          <a:noFill/>
          <a:ln>
            <a:noFill/>
          </a:ln>
        </p:spPr>
      </p:pic>
    </p:spTree>
    <p:extLst>
      <p:ext uri="{BB962C8B-B14F-4D97-AF65-F5344CB8AC3E}">
        <p14:creationId xmlns:p14="http://schemas.microsoft.com/office/powerpoint/2010/main" val="413670843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a:bodyPr>
          <a:lstStyle/>
          <a:p>
            <a:pPr marL="0" indent="0" algn="ctr">
              <a:buNone/>
            </a:pPr>
            <a:r>
              <a:rPr lang="fr-FR" sz="3200" b="1" dirty="0">
                <a:solidFill>
                  <a:srgbClr val="002060"/>
                </a:solidFill>
                <a:latin typeface="Arial" panose="020B0604020202020204" pitchFamily="34" charset="0"/>
                <a:cs typeface="Arial" panose="020B0604020202020204" pitchFamily="34" charset="0"/>
              </a:rPr>
              <a:t>La parole à la Ligue de Golf AURA</a:t>
            </a:r>
          </a:p>
          <a:p>
            <a:pPr marL="0" indent="0" algn="ctr">
              <a:buNone/>
            </a:pPr>
            <a:r>
              <a:rPr lang="fr-FR" sz="3200" b="1" dirty="0">
                <a:solidFill>
                  <a:srgbClr val="002060"/>
                </a:solidFill>
                <a:latin typeface="Arial" panose="020B0604020202020204" pitchFamily="34" charset="0"/>
                <a:cs typeface="Arial" panose="020B0604020202020204" pitchFamily="34" charset="0"/>
              </a:rPr>
              <a:t> </a:t>
            </a:r>
          </a:p>
          <a:p>
            <a:pPr marL="0" indent="0" algn="ctr">
              <a:buNone/>
            </a:pPr>
            <a:r>
              <a:rPr lang="fr-FR" sz="3200" b="1" dirty="0">
                <a:solidFill>
                  <a:srgbClr val="002060"/>
                </a:solidFill>
                <a:latin typeface="Arial" panose="020B0604020202020204" pitchFamily="34" charset="0"/>
                <a:cs typeface="Arial" panose="020B0604020202020204" pitchFamily="34" charset="0"/>
              </a:rPr>
              <a:t>Thierry PEYSSON </a:t>
            </a:r>
            <a:r>
              <a:rPr lang="fr-FR" sz="3200" dirty="0">
                <a:solidFill>
                  <a:srgbClr val="002060"/>
                </a:solidFill>
                <a:latin typeface="Arial" panose="020B0604020202020204" pitchFamily="34" charset="0"/>
                <a:cs typeface="Arial" panose="020B0604020202020204" pitchFamily="34" charset="0"/>
              </a:rPr>
              <a:t>- Président de la Ligue AURA</a:t>
            </a:r>
          </a:p>
          <a:p>
            <a:pPr marL="0" indent="0" algn="ctr">
              <a:buNone/>
            </a:pPr>
            <a:r>
              <a:rPr lang="fr-FR" sz="3200" b="1" dirty="0">
                <a:solidFill>
                  <a:srgbClr val="002060"/>
                </a:solidFill>
                <a:latin typeface="Arial" panose="020B0604020202020204" pitchFamily="34" charset="0"/>
                <a:cs typeface="Arial" panose="020B0604020202020204" pitchFamily="34" charset="0"/>
              </a:rPr>
              <a:t>Arnaud THOMASSIN </a:t>
            </a:r>
          </a:p>
          <a:p>
            <a:pPr marL="0" indent="0" algn="ctr">
              <a:buNone/>
            </a:pPr>
            <a:r>
              <a:rPr lang="fr-FR" sz="3200" dirty="0">
                <a:solidFill>
                  <a:srgbClr val="002060"/>
                </a:solidFill>
                <a:latin typeface="Arial" panose="020B0604020202020204" pitchFamily="34" charset="0"/>
                <a:cs typeface="Arial" panose="020B0604020202020204" pitchFamily="34" charset="0"/>
              </a:rPr>
              <a:t>Vice-Président en charge du Développement </a:t>
            </a:r>
          </a:p>
          <a:p>
            <a:pPr marL="0" indent="0">
              <a:buNone/>
            </a:pPr>
            <a:endParaRPr lang="fr-FR" sz="3200" b="1" dirty="0">
              <a:solidFill>
                <a:srgbClr val="002060"/>
              </a:solidFill>
              <a:latin typeface="Arial" panose="020B0604020202020204" pitchFamily="34" charset="0"/>
              <a:cs typeface="Arial" panose="020B0604020202020204" pitchFamily="34" charset="0"/>
            </a:endParaRPr>
          </a:p>
        </p:txBody>
      </p:sp>
      <p:sp>
        <p:nvSpPr>
          <p:cNvPr id="6" name="Espace réservé du numéro de diapositive 5"/>
          <p:cNvSpPr>
            <a:spLocks noGrp="1"/>
          </p:cNvSpPr>
          <p:nvPr>
            <p:ph type="sldNum" sz="quarter" idx="12"/>
          </p:nvPr>
        </p:nvSpPr>
        <p:spPr/>
        <p:txBody>
          <a:bodyPr/>
          <a:lstStyle/>
          <a:p>
            <a:fld id="{9ABA40AF-CFC4-408B-AB54-B951AA351C46}" type="slidenum">
              <a:rPr lang="fr-FR" smtClean="0"/>
              <a:t>76</a:t>
            </a:fld>
            <a:endParaRPr lang="fr-FR"/>
          </a:p>
        </p:txBody>
      </p:sp>
      <p:pic>
        <p:nvPicPr>
          <p:cNvPr id="7" name="Image 6" descr="LOGO_FFGOLF_HAUTE_SAVOIE3"/>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85394" y="286124"/>
            <a:ext cx="888313" cy="614627"/>
          </a:xfrm>
          <a:prstGeom prst="rect">
            <a:avLst/>
          </a:prstGeom>
          <a:noFill/>
          <a:ln>
            <a:noFill/>
          </a:ln>
        </p:spPr>
      </p:pic>
      <p:pic>
        <p:nvPicPr>
          <p:cNvPr id="8" name="Image 7" descr="cid:image004.png@01D6C70D.010ED5A0"/>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1285875" y="319778"/>
            <a:ext cx="570221" cy="580973"/>
          </a:xfrm>
          <a:prstGeom prst="rect">
            <a:avLst/>
          </a:prstGeom>
          <a:noFill/>
          <a:ln>
            <a:noFill/>
          </a:ln>
        </p:spPr>
      </p:pic>
    </p:spTree>
    <p:extLst>
      <p:ext uri="{BB962C8B-B14F-4D97-AF65-F5344CB8AC3E}">
        <p14:creationId xmlns:p14="http://schemas.microsoft.com/office/powerpoint/2010/main" val="237191388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a:bodyPr>
          <a:lstStyle/>
          <a:p>
            <a:pPr marL="0" indent="0" algn="ctr">
              <a:buNone/>
            </a:pPr>
            <a:r>
              <a:rPr lang="fr-FR" sz="3200" b="1" dirty="0">
                <a:solidFill>
                  <a:srgbClr val="002060"/>
                </a:solidFill>
                <a:latin typeface="Arial" panose="020B0604020202020204" pitchFamily="34" charset="0"/>
                <a:cs typeface="Arial" panose="020B0604020202020204" pitchFamily="34" charset="0"/>
              </a:rPr>
              <a:t>La parole à nos fidèles Partenaires</a:t>
            </a:r>
          </a:p>
          <a:p>
            <a:pPr marL="0" indent="0" algn="ctr">
              <a:buNone/>
            </a:pPr>
            <a:r>
              <a:rPr lang="fr-FR" sz="3200" b="1" dirty="0">
                <a:solidFill>
                  <a:srgbClr val="002060"/>
                </a:solidFill>
                <a:latin typeface="Arial" panose="020B0604020202020204" pitchFamily="34" charset="0"/>
                <a:cs typeface="Arial" panose="020B0604020202020204" pitchFamily="34" charset="0"/>
              </a:rPr>
              <a:t> </a:t>
            </a:r>
          </a:p>
          <a:p>
            <a:pPr marL="0" indent="0">
              <a:buNone/>
            </a:pPr>
            <a:endParaRPr lang="fr-FR" sz="3200" b="1" dirty="0">
              <a:solidFill>
                <a:srgbClr val="002060"/>
              </a:solidFill>
              <a:latin typeface="Arial" panose="020B0604020202020204" pitchFamily="34" charset="0"/>
              <a:cs typeface="Arial" panose="020B0604020202020204" pitchFamily="34" charset="0"/>
            </a:endParaRPr>
          </a:p>
          <a:p>
            <a:pPr marL="0" indent="0">
              <a:buNone/>
            </a:pPr>
            <a:endParaRPr lang="fr-FR" sz="3200" b="1" dirty="0">
              <a:solidFill>
                <a:srgbClr val="002060"/>
              </a:solidFill>
              <a:latin typeface="Arial" panose="020B0604020202020204" pitchFamily="34" charset="0"/>
              <a:cs typeface="Arial" panose="020B0604020202020204" pitchFamily="34" charset="0"/>
            </a:endParaRPr>
          </a:p>
          <a:p>
            <a:pPr marL="0" indent="0">
              <a:buNone/>
            </a:pPr>
            <a:endParaRPr lang="fr-FR" sz="3200" b="1" dirty="0">
              <a:solidFill>
                <a:srgbClr val="002060"/>
              </a:solidFill>
              <a:latin typeface="Arial" panose="020B0604020202020204" pitchFamily="34" charset="0"/>
              <a:cs typeface="Arial" panose="020B0604020202020204" pitchFamily="34" charset="0"/>
            </a:endParaRPr>
          </a:p>
          <a:p>
            <a:pPr marL="0" indent="0" algn="ctr">
              <a:buNone/>
            </a:pPr>
            <a:r>
              <a:rPr lang="fr-FR" sz="3200" b="1" dirty="0">
                <a:solidFill>
                  <a:srgbClr val="002060"/>
                </a:solidFill>
                <a:latin typeface="Arial" panose="020B0604020202020204" pitchFamily="34" charset="0"/>
                <a:cs typeface="Arial" panose="020B0604020202020204" pitchFamily="34" charset="0"/>
              </a:rPr>
              <a:t>Luc CHAFFAROD</a:t>
            </a:r>
          </a:p>
        </p:txBody>
      </p:sp>
      <p:sp>
        <p:nvSpPr>
          <p:cNvPr id="6" name="Espace réservé du numéro de diapositive 5"/>
          <p:cNvSpPr>
            <a:spLocks noGrp="1"/>
          </p:cNvSpPr>
          <p:nvPr>
            <p:ph type="sldNum" sz="quarter" idx="12"/>
          </p:nvPr>
        </p:nvSpPr>
        <p:spPr/>
        <p:txBody>
          <a:bodyPr/>
          <a:lstStyle/>
          <a:p>
            <a:fld id="{9ABA40AF-CFC4-408B-AB54-B951AA351C46}" type="slidenum">
              <a:rPr lang="fr-FR" smtClean="0"/>
              <a:t>77</a:t>
            </a:fld>
            <a:endParaRPr lang="fr-FR"/>
          </a:p>
        </p:txBody>
      </p:sp>
      <p:pic>
        <p:nvPicPr>
          <p:cNvPr id="7" name="Image 6" descr="LOGO_FFGOLF_HAUTE_SAVOIE3"/>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85394" y="286124"/>
            <a:ext cx="888313" cy="614627"/>
          </a:xfrm>
          <a:prstGeom prst="rect">
            <a:avLst/>
          </a:prstGeom>
          <a:noFill/>
          <a:ln>
            <a:noFill/>
          </a:ln>
        </p:spPr>
      </p:pic>
      <p:pic>
        <p:nvPicPr>
          <p:cNvPr id="8" name="Image 7" descr="cid:image004.png@01D6C70D.010ED5A0"/>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1285875" y="319778"/>
            <a:ext cx="570221" cy="580973"/>
          </a:xfrm>
          <a:prstGeom prst="rect">
            <a:avLst/>
          </a:prstGeom>
          <a:noFill/>
          <a:ln>
            <a:noFill/>
          </a:ln>
        </p:spPr>
      </p:pic>
      <p:pic>
        <p:nvPicPr>
          <p:cNvPr id="11" name="Image 10">
            <a:extLst>
              <a:ext uri="{FF2B5EF4-FFF2-40B4-BE49-F238E27FC236}">
                <a16:creationId xmlns:a16="http://schemas.microsoft.com/office/drawing/2014/main" id="{BDFE8567-EDDC-4B26-B8F2-AB11D24B56EA}"/>
              </a:ext>
            </a:extLst>
          </p:cNvPr>
          <p:cNvPicPr>
            <a:picLocks noChangeAspect="1"/>
          </p:cNvPicPr>
          <p:nvPr/>
        </p:nvPicPr>
        <p:blipFill>
          <a:blip r:embed="rId6"/>
          <a:stretch>
            <a:fillRect/>
          </a:stretch>
        </p:blipFill>
        <p:spPr>
          <a:xfrm>
            <a:off x="2594033" y="3250965"/>
            <a:ext cx="7003933" cy="1274539"/>
          </a:xfrm>
          <a:prstGeom prst="rect">
            <a:avLst/>
          </a:prstGeom>
        </p:spPr>
      </p:pic>
    </p:spTree>
    <p:extLst>
      <p:ext uri="{BB962C8B-B14F-4D97-AF65-F5344CB8AC3E}">
        <p14:creationId xmlns:p14="http://schemas.microsoft.com/office/powerpoint/2010/main" val="417619229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2A9D16-7DA8-848E-82C6-7709ABCC8C34}"/>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FC1BE19A-AF43-DD7A-C2D8-BA3E1E045038}"/>
              </a:ext>
            </a:extLst>
          </p:cNvPr>
          <p:cNvSpPr>
            <a:spLocks noGrp="1"/>
          </p:cNvSpPr>
          <p:nvPr>
            <p:ph idx="1"/>
          </p:nvPr>
        </p:nvSpPr>
        <p:spPr/>
        <p:txBody>
          <a:bodyPr>
            <a:normAutofit/>
          </a:bodyPr>
          <a:lstStyle/>
          <a:p>
            <a:pPr marL="0" indent="0" algn="ctr">
              <a:buNone/>
            </a:pPr>
            <a:r>
              <a:rPr lang="fr-FR" sz="3200" b="1" dirty="0">
                <a:solidFill>
                  <a:srgbClr val="002060"/>
                </a:solidFill>
                <a:latin typeface="Arial" panose="020B0604020202020204" pitchFamily="34" charset="0"/>
                <a:cs typeface="Arial" panose="020B0604020202020204" pitchFamily="34" charset="0"/>
              </a:rPr>
              <a:t>La parole à nos fidèles Partenaires</a:t>
            </a:r>
          </a:p>
          <a:p>
            <a:pPr marL="0" indent="0" algn="ctr">
              <a:buNone/>
            </a:pPr>
            <a:r>
              <a:rPr lang="fr-FR" sz="3200" b="1" dirty="0">
                <a:solidFill>
                  <a:srgbClr val="002060"/>
                </a:solidFill>
                <a:latin typeface="Arial" panose="020B0604020202020204" pitchFamily="34" charset="0"/>
                <a:cs typeface="Arial" panose="020B0604020202020204" pitchFamily="34" charset="0"/>
              </a:rPr>
              <a:t> </a:t>
            </a:r>
          </a:p>
          <a:p>
            <a:pPr marL="0" indent="0">
              <a:buNone/>
            </a:pPr>
            <a:endParaRPr lang="fr-FR" sz="3200" b="1" dirty="0">
              <a:solidFill>
                <a:srgbClr val="002060"/>
              </a:solidFill>
              <a:latin typeface="Arial" panose="020B0604020202020204" pitchFamily="34" charset="0"/>
              <a:cs typeface="Arial" panose="020B0604020202020204" pitchFamily="34" charset="0"/>
            </a:endParaRPr>
          </a:p>
          <a:p>
            <a:pPr marL="0" indent="0">
              <a:buNone/>
            </a:pPr>
            <a:endParaRPr lang="fr-FR" sz="3200" b="1" dirty="0">
              <a:solidFill>
                <a:srgbClr val="002060"/>
              </a:solidFill>
              <a:latin typeface="Arial" panose="020B0604020202020204" pitchFamily="34" charset="0"/>
              <a:cs typeface="Arial" panose="020B0604020202020204" pitchFamily="34" charset="0"/>
            </a:endParaRPr>
          </a:p>
          <a:p>
            <a:pPr marL="0" indent="0">
              <a:buNone/>
            </a:pPr>
            <a:endParaRPr lang="fr-FR" sz="3200" b="1" dirty="0">
              <a:solidFill>
                <a:srgbClr val="002060"/>
              </a:solidFill>
              <a:latin typeface="Arial" panose="020B0604020202020204" pitchFamily="34" charset="0"/>
              <a:cs typeface="Arial" panose="020B0604020202020204" pitchFamily="34" charset="0"/>
            </a:endParaRPr>
          </a:p>
          <a:p>
            <a:pPr marL="0" indent="0" algn="ctr">
              <a:buNone/>
            </a:pPr>
            <a:endParaRPr lang="fr-FR" sz="3200" b="1" dirty="0">
              <a:solidFill>
                <a:srgbClr val="002060"/>
              </a:solidFill>
              <a:latin typeface="Arial" panose="020B0604020202020204" pitchFamily="34" charset="0"/>
              <a:cs typeface="Arial" panose="020B0604020202020204" pitchFamily="34" charset="0"/>
            </a:endParaRPr>
          </a:p>
          <a:p>
            <a:pPr marL="0" indent="0" algn="ctr">
              <a:buNone/>
            </a:pPr>
            <a:r>
              <a:rPr lang="fr-FR" sz="3200" b="1" dirty="0">
                <a:solidFill>
                  <a:srgbClr val="002060"/>
                </a:solidFill>
                <a:latin typeface="Arial" panose="020B0604020202020204" pitchFamily="34" charset="0"/>
                <a:cs typeface="Arial" panose="020B0604020202020204" pitchFamily="34" charset="0"/>
              </a:rPr>
              <a:t>Pierre BROCHET</a:t>
            </a:r>
          </a:p>
          <a:p>
            <a:pPr marL="0" indent="0">
              <a:buNone/>
            </a:pPr>
            <a:endParaRPr lang="fr-FR" sz="3200" b="1" dirty="0">
              <a:solidFill>
                <a:srgbClr val="002060"/>
              </a:solidFill>
              <a:latin typeface="Arial" panose="020B0604020202020204" pitchFamily="34" charset="0"/>
              <a:cs typeface="Arial" panose="020B0604020202020204" pitchFamily="34" charset="0"/>
            </a:endParaRPr>
          </a:p>
          <a:p>
            <a:pPr marL="0" indent="0">
              <a:buNone/>
            </a:pPr>
            <a:endParaRPr lang="fr-FR" sz="3200" b="1" dirty="0">
              <a:solidFill>
                <a:srgbClr val="002060"/>
              </a:solidFill>
              <a:latin typeface="Arial" panose="020B0604020202020204" pitchFamily="34" charset="0"/>
              <a:cs typeface="Arial" panose="020B0604020202020204" pitchFamily="34" charset="0"/>
            </a:endParaRPr>
          </a:p>
        </p:txBody>
      </p:sp>
      <p:sp>
        <p:nvSpPr>
          <p:cNvPr id="6" name="Espace réservé du numéro de diapositive 5">
            <a:extLst>
              <a:ext uri="{FF2B5EF4-FFF2-40B4-BE49-F238E27FC236}">
                <a16:creationId xmlns:a16="http://schemas.microsoft.com/office/drawing/2014/main" id="{79E421E1-4702-05C2-D483-4EDC8B75BAFC}"/>
              </a:ext>
            </a:extLst>
          </p:cNvPr>
          <p:cNvSpPr>
            <a:spLocks noGrp="1"/>
          </p:cNvSpPr>
          <p:nvPr>
            <p:ph type="sldNum" sz="quarter" idx="12"/>
          </p:nvPr>
        </p:nvSpPr>
        <p:spPr/>
        <p:txBody>
          <a:bodyPr/>
          <a:lstStyle/>
          <a:p>
            <a:fld id="{9ABA40AF-CFC4-408B-AB54-B951AA351C46}" type="slidenum">
              <a:rPr lang="fr-FR" smtClean="0"/>
              <a:t>78</a:t>
            </a:fld>
            <a:endParaRPr lang="fr-FR"/>
          </a:p>
        </p:txBody>
      </p:sp>
      <p:pic>
        <p:nvPicPr>
          <p:cNvPr id="7" name="Image 6" descr="LOGO_FFGOLF_HAUTE_SAVOIE3">
            <a:extLst>
              <a:ext uri="{FF2B5EF4-FFF2-40B4-BE49-F238E27FC236}">
                <a16:creationId xmlns:a16="http://schemas.microsoft.com/office/drawing/2014/main" id="{D063881C-85BE-9374-477E-651AD9CE7275}"/>
              </a:ext>
            </a:extLst>
          </p:cNvPr>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85394" y="286124"/>
            <a:ext cx="888313" cy="614627"/>
          </a:xfrm>
          <a:prstGeom prst="rect">
            <a:avLst/>
          </a:prstGeom>
          <a:noFill/>
          <a:ln>
            <a:noFill/>
          </a:ln>
        </p:spPr>
      </p:pic>
      <p:pic>
        <p:nvPicPr>
          <p:cNvPr id="8" name="Image 7" descr="cid:image004.png@01D6C70D.010ED5A0">
            <a:extLst>
              <a:ext uri="{FF2B5EF4-FFF2-40B4-BE49-F238E27FC236}">
                <a16:creationId xmlns:a16="http://schemas.microsoft.com/office/drawing/2014/main" id="{734798D4-26D9-E32B-C8C9-96379BB2DC93}"/>
              </a:ext>
            </a:extLst>
          </p:cNvPr>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1285875" y="319778"/>
            <a:ext cx="570221" cy="580973"/>
          </a:xfrm>
          <a:prstGeom prst="rect">
            <a:avLst/>
          </a:prstGeom>
          <a:noFill/>
          <a:ln>
            <a:noFill/>
          </a:ln>
        </p:spPr>
      </p:pic>
      <p:pic>
        <p:nvPicPr>
          <p:cNvPr id="2" name="Image 1" descr="Une image contenant texte, Police, logo, symbole&#10;&#10;Description générée automatiquement">
            <a:extLst>
              <a:ext uri="{FF2B5EF4-FFF2-40B4-BE49-F238E27FC236}">
                <a16:creationId xmlns:a16="http://schemas.microsoft.com/office/drawing/2014/main" id="{D1AE6473-40E1-1820-1A00-A1EA8B090C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81333" y="2683938"/>
            <a:ext cx="6629334" cy="2293749"/>
          </a:xfrm>
          <a:prstGeom prst="rect">
            <a:avLst/>
          </a:prstGeom>
        </p:spPr>
      </p:pic>
    </p:spTree>
    <p:extLst>
      <p:ext uri="{BB962C8B-B14F-4D97-AF65-F5344CB8AC3E}">
        <p14:creationId xmlns:p14="http://schemas.microsoft.com/office/powerpoint/2010/main" val="281326401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a:bodyPr>
          <a:lstStyle/>
          <a:p>
            <a:pPr marL="0" indent="0" algn="ctr">
              <a:buNone/>
            </a:pPr>
            <a:r>
              <a:rPr lang="fr-FR" sz="3200" b="1" dirty="0">
                <a:solidFill>
                  <a:srgbClr val="002060"/>
                </a:solidFill>
                <a:latin typeface="Arial" panose="020B0604020202020204" pitchFamily="34" charset="0"/>
                <a:cs typeface="Arial" panose="020B0604020202020204" pitchFamily="34" charset="0"/>
              </a:rPr>
              <a:t>Vos questions …………………</a:t>
            </a:r>
          </a:p>
        </p:txBody>
      </p:sp>
      <p:sp>
        <p:nvSpPr>
          <p:cNvPr id="6" name="Espace réservé du numéro de diapositive 5"/>
          <p:cNvSpPr>
            <a:spLocks noGrp="1"/>
          </p:cNvSpPr>
          <p:nvPr>
            <p:ph type="sldNum" sz="quarter" idx="12"/>
          </p:nvPr>
        </p:nvSpPr>
        <p:spPr/>
        <p:txBody>
          <a:bodyPr/>
          <a:lstStyle/>
          <a:p>
            <a:fld id="{9ABA40AF-CFC4-408B-AB54-B951AA351C46}" type="slidenum">
              <a:rPr lang="fr-FR" smtClean="0"/>
              <a:t>79</a:t>
            </a:fld>
            <a:endParaRPr lang="fr-FR"/>
          </a:p>
        </p:txBody>
      </p:sp>
      <p:pic>
        <p:nvPicPr>
          <p:cNvPr id="7" name="Image 6" descr="LOGO_FFGOLF_HAUTE_SAVOIE3"/>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85394" y="286124"/>
            <a:ext cx="888313" cy="614627"/>
          </a:xfrm>
          <a:prstGeom prst="rect">
            <a:avLst/>
          </a:prstGeom>
          <a:noFill/>
          <a:ln>
            <a:noFill/>
          </a:ln>
        </p:spPr>
      </p:pic>
      <p:pic>
        <p:nvPicPr>
          <p:cNvPr id="8" name="Image 7" descr="cid:image004.png@01D6C70D.010ED5A0"/>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1285875" y="319778"/>
            <a:ext cx="570221" cy="580973"/>
          </a:xfrm>
          <a:prstGeom prst="rect">
            <a:avLst/>
          </a:prstGeom>
          <a:noFill/>
          <a:ln>
            <a:noFill/>
          </a:ln>
        </p:spPr>
      </p:pic>
    </p:spTree>
    <p:extLst>
      <p:ext uri="{BB962C8B-B14F-4D97-AF65-F5344CB8AC3E}">
        <p14:creationId xmlns:p14="http://schemas.microsoft.com/office/powerpoint/2010/main" val="14147550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73A6BA-8EA4-4742-DBCA-CC1A539742D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80890C7-C57C-6F85-63F5-A56A33146BDB}"/>
              </a:ext>
            </a:extLst>
          </p:cNvPr>
          <p:cNvSpPr>
            <a:spLocks noGrp="1"/>
          </p:cNvSpPr>
          <p:nvPr>
            <p:ph type="ctrTitle"/>
          </p:nvPr>
        </p:nvSpPr>
        <p:spPr/>
        <p:txBody>
          <a:bodyPr>
            <a:normAutofit/>
          </a:bodyPr>
          <a:lstStyle/>
          <a:p>
            <a:r>
              <a:rPr lang="fr-FR" sz="3600" b="1" dirty="0">
                <a:solidFill>
                  <a:srgbClr val="002060"/>
                </a:solidFill>
                <a:latin typeface="Arial" panose="020B0604020202020204" pitchFamily="34" charset="0"/>
                <a:cs typeface="Arial" panose="020B0604020202020204" pitchFamily="34" charset="0"/>
              </a:rPr>
              <a:t>Budget prévisionnel 2025</a:t>
            </a:r>
          </a:p>
        </p:txBody>
      </p:sp>
      <p:sp>
        <p:nvSpPr>
          <p:cNvPr id="3" name="Sous-titre 2">
            <a:extLst>
              <a:ext uri="{FF2B5EF4-FFF2-40B4-BE49-F238E27FC236}">
                <a16:creationId xmlns:a16="http://schemas.microsoft.com/office/drawing/2014/main" id="{6DB468F8-5BED-DF53-73D2-F2CC2A155396}"/>
              </a:ext>
            </a:extLst>
          </p:cNvPr>
          <p:cNvSpPr>
            <a:spLocks noGrp="1"/>
          </p:cNvSpPr>
          <p:nvPr>
            <p:ph type="subTitle" idx="1"/>
          </p:nvPr>
        </p:nvSpPr>
        <p:spPr>
          <a:xfrm>
            <a:off x="1524000" y="3602037"/>
            <a:ext cx="9144000" cy="1778345"/>
          </a:xfrm>
        </p:spPr>
        <p:txBody>
          <a:bodyPr/>
          <a:lstStyle/>
          <a:p>
            <a:r>
              <a:rPr lang="fr-FR" dirty="0">
                <a:solidFill>
                  <a:srgbClr val="002060"/>
                </a:solidFill>
                <a:latin typeface="Arial" panose="020B0604020202020204" pitchFamily="34" charset="0"/>
                <a:cs typeface="Arial" panose="020B0604020202020204" pitchFamily="34" charset="0"/>
              </a:rPr>
              <a:t>Marcel RINGEARD</a:t>
            </a:r>
          </a:p>
          <a:p>
            <a:endParaRPr lang="fr-FR" dirty="0">
              <a:solidFill>
                <a:srgbClr val="002060"/>
              </a:solidFill>
              <a:latin typeface="Arial" panose="020B0604020202020204" pitchFamily="34" charset="0"/>
              <a:cs typeface="Arial" panose="020B0604020202020204" pitchFamily="34" charset="0"/>
            </a:endParaRPr>
          </a:p>
        </p:txBody>
      </p:sp>
      <p:pic>
        <p:nvPicPr>
          <p:cNvPr id="4" name="Image 3" descr="LOGO_FFGOLF_HAUTE_SAVOIE3">
            <a:extLst>
              <a:ext uri="{FF2B5EF4-FFF2-40B4-BE49-F238E27FC236}">
                <a16:creationId xmlns:a16="http://schemas.microsoft.com/office/drawing/2014/main" id="{52983C86-0E1A-BAE8-8274-1521D382C99F}"/>
              </a:ext>
            </a:extLst>
          </p:cNvPr>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85394" y="286124"/>
            <a:ext cx="888313" cy="614627"/>
          </a:xfrm>
          <a:prstGeom prst="rect">
            <a:avLst/>
          </a:prstGeom>
          <a:noFill/>
          <a:ln>
            <a:noFill/>
          </a:ln>
        </p:spPr>
      </p:pic>
      <p:pic>
        <p:nvPicPr>
          <p:cNvPr id="5" name="Image 4" descr="cid:image004.png@01D6C70D.010ED5A0">
            <a:extLst>
              <a:ext uri="{FF2B5EF4-FFF2-40B4-BE49-F238E27FC236}">
                <a16:creationId xmlns:a16="http://schemas.microsoft.com/office/drawing/2014/main" id="{7926CF00-2A98-3ED1-0C0F-85FD2ED53875}"/>
              </a:ext>
            </a:extLst>
          </p:cNvPr>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1285875" y="319778"/>
            <a:ext cx="570221" cy="580973"/>
          </a:xfrm>
          <a:prstGeom prst="rect">
            <a:avLst/>
          </a:prstGeom>
          <a:noFill/>
          <a:ln>
            <a:noFill/>
          </a:ln>
        </p:spPr>
      </p:pic>
      <p:sp>
        <p:nvSpPr>
          <p:cNvPr id="8" name="Espace réservé du numéro de diapositive 7">
            <a:extLst>
              <a:ext uri="{FF2B5EF4-FFF2-40B4-BE49-F238E27FC236}">
                <a16:creationId xmlns:a16="http://schemas.microsoft.com/office/drawing/2014/main" id="{382E5FCE-577C-F9A0-739D-DE03F94B8F45}"/>
              </a:ext>
            </a:extLst>
          </p:cNvPr>
          <p:cNvSpPr>
            <a:spLocks noGrp="1"/>
          </p:cNvSpPr>
          <p:nvPr>
            <p:ph type="sldNum" sz="quarter" idx="12"/>
          </p:nvPr>
        </p:nvSpPr>
        <p:spPr/>
        <p:txBody>
          <a:bodyPr/>
          <a:lstStyle/>
          <a:p>
            <a:fld id="{9ABA40AF-CFC4-408B-AB54-B951AA351C46}" type="slidenum">
              <a:rPr lang="fr-FR" smtClean="0"/>
              <a:t>8</a:t>
            </a:fld>
            <a:endParaRPr lang="fr-FR"/>
          </a:p>
        </p:txBody>
      </p:sp>
    </p:spTree>
    <p:extLst>
      <p:ext uri="{BB962C8B-B14F-4D97-AF65-F5344CB8AC3E}">
        <p14:creationId xmlns:p14="http://schemas.microsoft.com/office/powerpoint/2010/main" val="324350356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8350AA-87FB-ABD6-810F-7B55EA8152E3}"/>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8C20CA38-C3CA-1BCD-E9F3-0D27E0CA5E14}"/>
              </a:ext>
            </a:extLst>
          </p:cNvPr>
          <p:cNvSpPr>
            <a:spLocks noGrp="1"/>
          </p:cNvSpPr>
          <p:nvPr>
            <p:ph idx="1"/>
          </p:nvPr>
        </p:nvSpPr>
        <p:spPr/>
        <p:txBody>
          <a:bodyPr>
            <a:normAutofit/>
          </a:bodyPr>
          <a:lstStyle/>
          <a:p>
            <a:pPr marL="0" indent="0" algn="ctr">
              <a:buNone/>
            </a:pPr>
            <a:r>
              <a:rPr lang="fr-FR" sz="3200" b="1" dirty="0">
                <a:solidFill>
                  <a:srgbClr val="002060"/>
                </a:solidFill>
                <a:latin typeface="Arial" panose="020B0604020202020204" pitchFamily="34" charset="0"/>
                <a:cs typeface="Arial" panose="020B0604020202020204" pitchFamily="34" charset="0"/>
              </a:rPr>
              <a:t>Signature de la Convention CD74 / Crédit Mutuel</a:t>
            </a:r>
          </a:p>
          <a:p>
            <a:pPr marL="0" indent="0" algn="ctr">
              <a:buNone/>
            </a:pPr>
            <a:r>
              <a:rPr lang="fr-FR" sz="3200" b="1" dirty="0">
                <a:solidFill>
                  <a:srgbClr val="002060"/>
                </a:solidFill>
                <a:latin typeface="Arial" panose="020B0604020202020204" pitchFamily="34" charset="0"/>
                <a:cs typeface="Arial" panose="020B0604020202020204" pitchFamily="34" charset="0"/>
              </a:rPr>
              <a:t> </a:t>
            </a:r>
          </a:p>
          <a:p>
            <a:pPr marL="0" indent="0">
              <a:buNone/>
            </a:pPr>
            <a:endParaRPr lang="fr-FR" sz="3200" b="1" dirty="0">
              <a:solidFill>
                <a:srgbClr val="002060"/>
              </a:solidFill>
              <a:latin typeface="Arial" panose="020B0604020202020204" pitchFamily="34" charset="0"/>
              <a:cs typeface="Arial" panose="020B0604020202020204" pitchFamily="34" charset="0"/>
            </a:endParaRPr>
          </a:p>
          <a:p>
            <a:pPr marL="0" indent="0">
              <a:buNone/>
            </a:pPr>
            <a:endParaRPr lang="fr-FR" sz="3200" b="1" dirty="0">
              <a:solidFill>
                <a:srgbClr val="002060"/>
              </a:solidFill>
              <a:latin typeface="Arial" panose="020B0604020202020204" pitchFamily="34" charset="0"/>
              <a:cs typeface="Arial" panose="020B0604020202020204" pitchFamily="34" charset="0"/>
            </a:endParaRPr>
          </a:p>
          <a:p>
            <a:pPr marL="0" indent="0">
              <a:buNone/>
            </a:pPr>
            <a:endParaRPr lang="fr-FR" sz="3200" b="1" dirty="0">
              <a:solidFill>
                <a:srgbClr val="002060"/>
              </a:solidFill>
              <a:latin typeface="Arial" panose="020B0604020202020204" pitchFamily="34" charset="0"/>
              <a:cs typeface="Arial" panose="020B0604020202020204" pitchFamily="34" charset="0"/>
            </a:endParaRPr>
          </a:p>
          <a:p>
            <a:pPr marL="0" indent="0">
              <a:buNone/>
            </a:pPr>
            <a:endParaRPr lang="fr-FR" sz="3200" b="1" dirty="0">
              <a:solidFill>
                <a:srgbClr val="002060"/>
              </a:solidFill>
              <a:latin typeface="Arial" panose="020B0604020202020204" pitchFamily="34" charset="0"/>
              <a:cs typeface="Arial" panose="020B0604020202020204" pitchFamily="34" charset="0"/>
            </a:endParaRPr>
          </a:p>
        </p:txBody>
      </p:sp>
      <p:sp>
        <p:nvSpPr>
          <p:cNvPr id="6" name="Espace réservé du numéro de diapositive 5">
            <a:extLst>
              <a:ext uri="{FF2B5EF4-FFF2-40B4-BE49-F238E27FC236}">
                <a16:creationId xmlns:a16="http://schemas.microsoft.com/office/drawing/2014/main" id="{EA4669EE-CA59-34E3-3D20-682343DA2950}"/>
              </a:ext>
            </a:extLst>
          </p:cNvPr>
          <p:cNvSpPr>
            <a:spLocks noGrp="1"/>
          </p:cNvSpPr>
          <p:nvPr>
            <p:ph type="sldNum" sz="quarter" idx="12"/>
          </p:nvPr>
        </p:nvSpPr>
        <p:spPr/>
        <p:txBody>
          <a:bodyPr/>
          <a:lstStyle/>
          <a:p>
            <a:fld id="{9ABA40AF-CFC4-408B-AB54-B951AA351C46}" type="slidenum">
              <a:rPr lang="fr-FR" smtClean="0"/>
              <a:t>80</a:t>
            </a:fld>
            <a:endParaRPr lang="fr-FR"/>
          </a:p>
        </p:txBody>
      </p:sp>
      <p:pic>
        <p:nvPicPr>
          <p:cNvPr id="7" name="Image 6" descr="LOGO_FFGOLF_HAUTE_SAVOIE3">
            <a:extLst>
              <a:ext uri="{FF2B5EF4-FFF2-40B4-BE49-F238E27FC236}">
                <a16:creationId xmlns:a16="http://schemas.microsoft.com/office/drawing/2014/main" id="{535F0018-2D88-4B6C-51E0-2AD7F31586D6}"/>
              </a:ext>
            </a:extLst>
          </p:cNvPr>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85394" y="286124"/>
            <a:ext cx="888313" cy="614627"/>
          </a:xfrm>
          <a:prstGeom prst="rect">
            <a:avLst/>
          </a:prstGeom>
          <a:noFill/>
          <a:ln>
            <a:noFill/>
          </a:ln>
        </p:spPr>
      </p:pic>
      <p:pic>
        <p:nvPicPr>
          <p:cNvPr id="8" name="Image 7" descr="cid:image004.png@01D6C70D.010ED5A0">
            <a:extLst>
              <a:ext uri="{FF2B5EF4-FFF2-40B4-BE49-F238E27FC236}">
                <a16:creationId xmlns:a16="http://schemas.microsoft.com/office/drawing/2014/main" id="{D6C519A9-8BA4-C686-ECFC-7FCFE1E97F35}"/>
              </a:ext>
            </a:extLst>
          </p:cNvPr>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1285875" y="319778"/>
            <a:ext cx="570221" cy="580973"/>
          </a:xfrm>
          <a:prstGeom prst="rect">
            <a:avLst/>
          </a:prstGeom>
          <a:noFill/>
          <a:ln>
            <a:noFill/>
          </a:ln>
        </p:spPr>
      </p:pic>
      <p:pic>
        <p:nvPicPr>
          <p:cNvPr id="11" name="Image 10">
            <a:extLst>
              <a:ext uri="{FF2B5EF4-FFF2-40B4-BE49-F238E27FC236}">
                <a16:creationId xmlns:a16="http://schemas.microsoft.com/office/drawing/2014/main" id="{EBBF0FC7-71E7-47D2-95B0-ACF7CB84FDB2}"/>
              </a:ext>
            </a:extLst>
          </p:cNvPr>
          <p:cNvPicPr>
            <a:picLocks noChangeAspect="1"/>
          </p:cNvPicPr>
          <p:nvPr/>
        </p:nvPicPr>
        <p:blipFill>
          <a:blip r:embed="rId6"/>
          <a:stretch>
            <a:fillRect/>
          </a:stretch>
        </p:blipFill>
        <p:spPr>
          <a:xfrm>
            <a:off x="2594033" y="3250965"/>
            <a:ext cx="7003933" cy="1274539"/>
          </a:xfrm>
          <a:prstGeom prst="rect">
            <a:avLst/>
          </a:prstGeom>
        </p:spPr>
      </p:pic>
    </p:spTree>
    <p:extLst>
      <p:ext uri="{BB962C8B-B14F-4D97-AF65-F5344CB8AC3E}">
        <p14:creationId xmlns:p14="http://schemas.microsoft.com/office/powerpoint/2010/main" val="416421006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a:bodyPr>
          <a:lstStyle/>
          <a:p>
            <a:pPr marL="0" indent="0" algn="ctr">
              <a:buNone/>
            </a:pPr>
            <a:endParaRPr lang="fr-FR" sz="3200" b="1" dirty="0">
              <a:solidFill>
                <a:srgbClr val="002060"/>
              </a:solidFill>
              <a:latin typeface="Arial" panose="020B0604020202020204" pitchFamily="34" charset="0"/>
              <a:cs typeface="Arial" panose="020B0604020202020204" pitchFamily="34" charset="0"/>
            </a:endParaRPr>
          </a:p>
          <a:p>
            <a:pPr marL="0" indent="0" algn="ctr">
              <a:buNone/>
            </a:pPr>
            <a:endParaRPr lang="fr-FR" sz="3200" b="1" dirty="0">
              <a:solidFill>
                <a:srgbClr val="002060"/>
              </a:solidFill>
              <a:latin typeface="Arial" panose="020B0604020202020204" pitchFamily="34" charset="0"/>
              <a:cs typeface="Arial" panose="020B0604020202020204" pitchFamily="34" charset="0"/>
            </a:endParaRPr>
          </a:p>
          <a:p>
            <a:pPr marL="0" indent="0" algn="ctr">
              <a:buNone/>
            </a:pPr>
            <a:r>
              <a:rPr lang="fr-FR" sz="4400" b="1" dirty="0">
                <a:solidFill>
                  <a:srgbClr val="FF0000"/>
                </a:solidFill>
                <a:latin typeface="Arial" panose="020B0604020202020204" pitchFamily="34" charset="0"/>
                <a:cs typeface="Arial" panose="020B0604020202020204" pitchFamily="34" charset="0"/>
              </a:rPr>
              <a:t>Bonne saison 2025</a:t>
            </a:r>
          </a:p>
        </p:txBody>
      </p:sp>
      <p:sp>
        <p:nvSpPr>
          <p:cNvPr id="6" name="Espace réservé du numéro de diapositive 5"/>
          <p:cNvSpPr>
            <a:spLocks noGrp="1"/>
          </p:cNvSpPr>
          <p:nvPr>
            <p:ph type="sldNum" sz="quarter" idx="12"/>
          </p:nvPr>
        </p:nvSpPr>
        <p:spPr/>
        <p:txBody>
          <a:bodyPr/>
          <a:lstStyle/>
          <a:p>
            <a:fld id="{9ABA40AF-CFC4-408B-AB54-B951AA351C46}" type="slidenum">
              <a:rPr lang="fr-FR" smtClean="0"/>
              <a:t>81</a:t>
            </a:fld>
            <a:endParaRPr lang="fr-FR"/>
          </a:p>
        </p:txBody>
      </p:sp>
      <p:pic>
        <p:nvPicPr>
          <p:cNvPr id="7" name="Image 6" descr="LOGO_FFGOLF_HAUTE_SAVOIE3"/>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85394" y="286124"/>
            <a:ext cx="888313" cy="614627"/>
          </a:xfrm>
          <a:prstGeom prst="rect">
            <a:avLst/>
          </a:prstGeom>
          <a:noFill/>
          <a:ln>
            <a:noFill/>
          </a:ln>
        </p:spPr>
      </p:pic>
      <p:pic>
        <p:nvPicPr>
          <p:cNvPr id="8" name="Image 7" descr="cid:image004.png@01D6C70D.010ED5A0"/>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1285875" y="319778"/>
            <a:ext cx="570221" cy="580973"/>
          </a:xfrm>
          <a:prstGeom prst="rect">
            <a:avLst/>
          </a:prstGeom>
          <a:noFill/>
          <a:ln>
            <a:noFill/>
          </a:ln>
        </p:spPr>
      </p:pic>
    </p:spTree>
    <p:extLst>
      <p:ext uri="{BB962C8B-B14F-4D97-AF65-F5344CB8AC3E}">
        <p14:creationId xmlns:p14="http://schemas.microsoft.com/office/powerpoint/2010/main" val="24927008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LOGO_FFGOLF_HAUTE_SAVOIE3"/>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85394" y="286124"/>
            <a:ext cx="888313" cy="614627"/>
          </a:xfrm>
          <a:prstGeom prst="rect">
            <a:avLst/>
          </a:prstGeom>
          <a:noFill/>
          <a:ln>
            <a:noFill/>
          </a:ln>
        </p:spPr>
      </p:pic>
      <p:pic>
        <p:nvPicPr>
          <p:cNvPr id="5" name="Image 4" descr="cid:image004.png@01D6C70D.010ED5A0"/>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1285875" y="319778"/>
            <a:ext cx="570221" cy="580973"/>
          </a:xfrm>
          <a:prstGeom prst="rect">
            <a:avLst/>
          </a:prstGeom>
          <a:noFill/>
          <a:ln>
            <a:noFill/>
          </a:ln>
        </p:spPr>
      </p:pic>
      <p:sp>
        <p:nvSpPr>
          <p:cNvPr id="8" name="Espace réservé du numéro de diapositive 7"/>
          <p:cNvSpPr>
            <a:spLocks noGrp="1"/>
          </p:cNvSpPr>
          <p:nvPr>
            <p:ph type="sldNum" sz="quarter" idx="12"/>
          </p:nvPr>
        </p:nvSpPr>
        <p:spPr/>
        <p:txBody>
          <a:bodyPr/>
          <a:lstStyle/>
          <a:p>
            <a:fld id="{34BAB50B-ED19-4DE9-A217-5F57B4D84FCF}" type="slidenum">
              <a:rPr lang="fr-FR" smtClean="0"/>
              <a:t>9</a:t>
            </a:fld>
            <a:endParaRPr lang="fr-FR"/>
          </a:p>
        </p:txBody>
      </p:sp>
      <p:pic>
        <p:nvPicPr>
          <p:cNvPr id="3" name="Image 2">
            <a:extLst>
              <a:ext uri="{FF2B5EF4-FFF2-40B4-BE49-F238E27FC236}">
                <a16:creationId xmlns:a16="http://schemas.microsoft.com/office/drawing/2014/main" id="{24A576FD-C126-9C07-9933-FAA9751F10FC}"/>
              </a:ext>
            </a:extLst>
          </p:cNvPr>
          <p:cNvPicPr>
            <a:picLocks noChangeAspect="1"/>
          </p:cNvPicPr>
          <p:nvPr/>
        </p:nvPicPr>
        <p:blipFill>
          <a:blip r:embed="rId7"/>
          <a:stretch>
            <a:fillRect/>
          </a:stretch>
        </p:blipFill>
        <p:spPr>
          <a:xfrm>
            <a:off x="2033587" y="95250"/>
            <a:ext cx="8124825" cy="6667500"/>
          </a:xfrm>
          <a:prstGeom prst="rect">
            <a:avLst/>
          </a:prstGeom>
        </p:spPr>
      </p:pic>
    </p:spTree>
    <p:extLst>
      <p:ext uri="{BB962C8B-B14F-4D97-AF65-F5344CB8AC3E}">
        <p14:creationId xmlns:p14="http://schemas.microsoft.com/office/powerpoint/2010/main" val="521618497"/>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1667</TotalTime>
  <Words>2334</Words>
  <Application>Microsoft Office PowerPoint</Application>
  <PresentationFormat>Grand écran</PresentationFormat>
  <Paragraphs>513</Paragraphs>
  <Slides>81</Slides>
  <Notes>46</Notes>
  <HiddenSlides>1</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81</vt:i4>
      </vt:variant>
    </vt:vector>
  </HeadingPairs>
  <TitlesOfParts>
    <vt:vector size="88" baseType="lpstr">
      <vt:lpstr>Aptos</vt:lpstr>
      <vt:lpstr>Arial</vt:lpstr>
      <vt:lpstr>Calibri</vt:lpstr>
      <vt:lpstr>Calibri Light</vt:lpstr>
      <vt:lpstr>Helvetica</vt:lpstr>
      <vt:lpstr>PVSIZH+HelveticaNeue</vt:lpstr>
      <vt:lpstr>Thème Office</vt:lpstr>
      <vt:lpstr>Assemblée générale 2025  5 mars 2024- Golf d’Esery Grand Genève</vt:lpstr>
      <vt:lpstr>Présentation PowerPoint</vt:lpstr>
      <vt:lpstr>Rapport moral 2024</vt:lpstr>
      <vt:lpstr>Rapport Financier</vt:lpstr>
      <vt:lpstr>Présentation PowerPoint</vt:lpstr>
      <vt:lpstr>Présentation PowerPoint</vt:lpstr>
      <vt:lpstr>Présentation PowerPoint</vt:lpstr>
      <vt:lpstr>Budget prévisionnel 2025</vt:lpstr>
      <vt:lpstr>Présentation PowerPoint</vt:lpstr>
      <vt:lpstr>Rapport sportif 2024 – Jeunes  Loïc LANDOAS (entraineur du CD74)</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Emily MOLLARD Chamonix  3ème au Championnat du Monde de Speedgolf au Japon</vt:lpstr>
      <vt:lpstr>Présentation PowerPoint</vt:lpstr>
      <vt:lpstr>Merci pour votre attention </vt:lpstr>
      <vt:lpstr>Bilan Olympigolf  Marcel RINGEARD</vt:lpstr>
      <vt:lpstr>Olympigolf au golf du Belvédère</vt:lpstr>
      <vt:lpstr>Olympigolf</vt:lpstr>
      <vt:lpstr>Bilan animation du CD74</vt:lpstr>
      <vt:lpstr>Rapport sportif 2024   compétitions départementales adultes  Vital BAUD / Catherine DUMAS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Objectifs du Comité pour la mandature 2025-2028    Pascal BARON</vt:lpstr>
      <vt:lpstr>Composition du Comité Départemental de Haute Savoie</vt:lpstr>
      <vt:lpstr>Composition du Comité Départemental de Haute Savoie</vt:lpstr>
      <vt:lpstr>Objectifs du Comité Départemental de Haute Savoie</vt:lpstr>
      <vt:lpstr>Objectifs du Comité Départemental de Haute Savoie</vt:lpstr>
      <vt:lpstr>Objectifs du Comité Départemental de Haute Savoie</vt:lpstr>
      <vt:lpstr>Objectifs du Comité Départemental de Haute Savoie</vt:lpstr>
      <vt:lpstr>Objectifs du Comité Départemental de Haute Savoie</vt:lpstr>
      <vt:lpstr>Objectifs du Comité Départemental de Haute Savoie</vt:lpstr>
      <vt:lpstr>Objectifs du Comité Départemental de Haute Savoie</vt:lpstr>
      <vt:lpstr>Objectifs du Comité Départemental de Haute Savoie</vt:lpstr>
      <vt:lpstr>Objectifs du Comité Départemental de Haute Savoie</vt:lpstr>
      <vt:lpstr>Objectifs du Comité Départemental de Haute Savoie</vt:lpstr>
      <vt:lpstr>Objectifs du Comité Départemental de Haute Savoie</vt:lpstr>
      <vt:lpstr>Objectifs du Comité Départemental de Haute Savoie</vt:lpstr>
      <vt:lpstr>Objectifs du Comité Départemental de Haute Savoie</vt:lpstr>
      <vt:lpstr>Objectifs du Comité Départemental de Haute Savoie</vt:lpstr>
      <vt:lpstr>Développement du Golf</vt:lpstr>
      <vt:lpstr>Objectifs du Comité Départemental de Haute Savoie</vt:lpstr>
      <vt:lpstr>Objectifs du Comité Départemental de Haute Savoie</vt:lpstr>
      <vt:lpstr>Objectifs du Comité Départemental de Haute Savoie</vt:lpstr>
      <vt:lpstr>Subvention ANS</vt:lpstr>
      <vt:lpstr>Vote des résolutions </vt:lpstr>
      <vt:lpstr>Vote des résolutions à main levée</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Finances</dc:title>
  <dc:creator>CatherineJean Dumas</dc:creator>
  <cp:lastModifiedBy>Pascal BARON</cp:lastModifiedBy>
  <cp:revision>309</cp:revision>
  <dcterms:created xsi:type="dcterms:W3CDTF">2021-03-20T20:22:44Z</dcterms:created>
  <dcterms:modified xsi:type="dcterms:W3CDTF">2025-03-04T13:56:50Z</dcterms:modified>
</cp:coreProperties>
</file>